
<file path=[Content_Types].xml><?xml version="1.0" encoding="utf-8"?>
<Types xmlns="http://schemas.openxmlformats.org/package/2006/content-types">
  <Override PartName="/ppt/slideMasters/slideMaster3.xml" ContentType="application/vnd.openxmlformats-officedocument.presentationml.slideMaster+xml"/>
  <Override PartName="/ppt/slideLayouts/slideLayout57.xml" ContentType="application/vnd.openxmlformats-officedocument.presentationml.slideLayout+xml"/>
  <Override PartName="/ppt/theme/theme5.xml" ContentType="application/vnd.openxmlformats-officedocument.theme+xml"/>
  <Override PartName="/ppt/slideLayouts/slideLayout157.xml" ContentType="application/vnd.openxmlformats-officedocument.presentationml.slideLayout+xml"/>
  <Override PartName="/ppt/notesSlides/notesSlide2.xml" ContentType="application/vnd.openxmlformats-officedocument.presentationml.notesSlide+xml"/>
  <Override PartName="/ppt/slideLayouts/slideLayout46.xml" ContentType="application/vnd.openxmlformats-officedocument.presentationml.slideLayout+xml"/>
  <Override PartName="/ppt/slideLayouts/slideLayout93.xml" ContentType="application/vnd.openxmlformats-officedocument.presentationml.slideLayout+xml"/>
  <Override PartName="/ppt/slideLayouts/slideLayout135.xml" ContentType="application/vnd.openxmlformats-officedocument.presentationml.slideLayout+xml"/>
  <Override PartName="/ppt/slideLayouts/slideLayout146.xml" ContentType="application/vnd.openxmlformats-officedocument.presentationml.slideLayout+xml"/>
  <Override PartName="/ppt/slideLayouts/slideLayout182.xml" ContentType="application/vnd.openxmlformats-officedocument.presentationml.slideLayout+xml"/>
  <Override PartName="/ppt/slideLayouts/slideLayout193.xml" ContentType="application/vnd.openxmlformats-officedocument.presentationml.slideLayout+xml"/>
  <Override PartName="/ppt/slides/slide25.xml" ContentType="application/vnd.openxmlformats-officedocument.presentationml.slide+xml"/>
  <Override PartName="/ppt/slideLayouts/slideLayout2.xml" ContentType="application/vnd.openxmlformats-officedocument.presentationml.slideLayout+xml"/>
  <Override PartName="/ppt/slideLayouts/slideLayout35.xml" ContentType="application/vnd.openxmlformats-officedocument.presentationml.slideLayout+xml"/>
  <Override PartName="/ppt/slideLayouts/slideLayout82.xml" ContentType="application/vnd.openxmlformats-officedocument.presentationml.slideLayout+xml"/>
  <Override PartName="/ppt/slideLayouts/slideLayout124.xml" ContentType="application/vnd.openxmlformats-officedocument.presentationml.slideLayout+xml"/>
  <Override PartName="/ppt/slideLayouts/slideLayout171.xml" ContentType="application/vnd.openxmlformats-officedocument.presentationml.slideLayout+xml"/>
  <Default Extension="xml" ContentType="application/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4.xml" ContentType="application/vnd.openxmlformats-officedocument.presentationml.slideLayout+xml"/>
  <Override PartName="/ppt/slideLayouts/slideLayout60.xml" ContentType="application/vnd.openxmlformats-officedocument.presentationml.slideLayout+xml"/>
  <Override PartName="/ppt/slideLayouts/slideLayout71.xml" ContentType="application/vnd.openxmlformats-officedocument.presentationml.slideLayout+xml"/>
  <Override PartName="/ppt/slideLayouts/slideLayout113.xml" ContentType="application/vnd.openxmlformats-officedocument.presentationml.slideLayout+xml"/>
  <Override PartName="/ppt/slideLayouts/slideLayout160.xml" ContentType="application/vnd.openxmlformats-officedocument.presentationml.slideLayout+xml"/>
  <Override PartName="/ppt/theme/theme18.xml" ContentType="application/vnd.openxmlformats-officedocument.theme+xml"/>
  <Override PartName="/ppt/tableStyles.xml" ContentType="application/vnd.openxmlformats-officedocument.presentationml.tableStyles+xml"/>
  <Override PartName="/ppt/slideLayouts/slideLayout102.xml" ContentType="application/vnd.openxmlformats-officedocument.presentationml.slideLayout+xml"/>
  <Override PartName="/ppt/slideMasters/slideMaster8.xml" ContentType="application/vnd.openxmlformats-officedocument.presentationml.slideMaster+xml"/>
  <Override PartName="/ppt/slideMasters/slideMaster11.xml" ContentType="application/vnd.openxmlformats-officedocument.presentationml.slideMaster+xml"/>
  <Override PartName="/ppt/slideLayouts/slideLayout198.xml" ContentType="application/vnd.openxmlformats-officedocument.presentationml.slideLayout+xml"/>
  <Override PartName="/ppt/slideLayouts/slideLayout203.xml" ContentType="application/vnd.openxmlformats-officedocument.presentationml.slideLayout+xml"/>
  <Override PartName="/ppt/slideLayouts/slideLayout214.xml" ContentType="application/vnd.openxmlformats-officedocument.presentationml.slideLayout+xml"/>
  <Override PartName="/ppt/notesSlides/notesSlide7.xml" ContentType="application/vnd.openxmlformats-officedocument.presentationml.notesSlide+xml"/>
  <Override PartName="/ppt/slideLayouts/slideLayout87.xml" ContentType="application/vnd.openxmlformats-officedocument.presentationml.slideLayout+xml"/>
  <Override PartName="/ppt/slideLayouts/slideLayout98.xml" ContentType="application/vnd.openxmlformats-officedocument.presentationml.slideLayout+xml"/>
  <Override PartName="/ppt/theme/theme10.xml" ContentType="application/vnd.openxmlformats-officedocument.theme+xml"/>
  <Override PartName="/ppt/slideLayouts/slideLayout187.xml" ContentType="application/vnd.openxmlformats-officedocument.presentationml.slideLayout+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slideLayouts/slideLayout29.xml" ContentType="application/vnd.openxmlformats-officedocument.presentationml.slideLayout+xml"/>
  <Override PartName="/ppt/slideLayouts/slideLayout76.xml" ContentType="application/vnd.openxmlformats-officedocument.presentationml.slideLayout+xml"/>
  <Default Extension="png" ContentType="image/png"/>
  <Override PartName="/ppt/slideLayouts/slideLayout118.xml" ContentType="application/vnd.openxmlformats-officedocument.presentationml.slideLayout+xml"/>
  <Override PartName="/ppt/slideLayouts/slideLayout129.xml" ContentType="application/vnd.openxmlformats-officedocument.presentationml.slideLayout+xml"/>
  <Override PartName="/ppt/slideLayouts/slideLayout165.xml" ContentType="application/vnd.openxmlformats-officedocument.presentationml.slideLayout+xml"/>
  <Override PartName="/ppt/slideLayouts/slideLayout176.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slideLayouts/slideLayout65.xml" ContentType="application/vnd.openxmlformats-officedocument.presentationml.slideLayout+xml"/>
  <Override PartName="/ppt/slideLayouts/slideLayout107.xml" ContentType="application/vnd.openxmlformats-officedocument.presentationml.slideLayout+xml"/>
  <Override PartName="/ppt/slideLayouts/slideLayout154.xml" ContentType="application/vnd.openxmlformats-officedocument.presentationml.slideLayout+xml"/>
  <Override PartName="/ppt/slides/slide33.xml" ContentType="application/vnd.openxmlformats-officedocument.presentationml.slide+xml"/>
  <Default Extension="emf" ContentType="image/x-emf"/>
  <Override PartName="/ppt/slideLayouts/slideLayout43.xml" ContentType="application/vnd.openxmlformats-officedocument.presentationml.slideLayout+xml"/>
  <Override PartName="/ppt/slideLayouts/slideLayout54.xml" ContentType="application/vnd.openxmlformats-officedocument.presentationml.slideLayout+xml"/>
  <Override PartName="/ppt/slideLayouts/slideLayout90.xml" ContentType="application/vnd.openxmlformats-officedocument.presentationml.slideLayout+xml"/>
  <Override PartName="/ppt/slideLayouts/slideLayout143.xml" ContentType="application/vnd.openxmlformats-officedocument.presentationml.slideLayout+xml"/>
  <Override PartName="/ppt/slideLayouts/slideLayout190.xml" ContentType="application/vnd.openxmlformats-officedocument.presentationml.slideLayout+xml"/>
  <Override PartName="/ppt/presentation.xml" ContentType="application/vnd.openxmlformats-officedocument.presentationml.presentation.main+xml"/>
  <Override PartName="/ppt/slideMasters/slideMaster16.xml" ContentType="application/vnd.openxmlformats-officedocument.presentationml.slideMaster+xml"/>
  <Override PartName="/ppt/slides/slide22.xml" ContentType="application/vnd.openxmlformats-officedocument.presentationml.slide+xml"/>
  <Override PartName="/ppt/slideLayouts/slideLayout32.xml" ContentType="application/vnd.openxmlformats-officedocument.presentationml.slideLayout+xml"/>
  <Override PartName="/ppt/slideLayouts/slideLayout132.xml" ContentType="application/vnd.openxmlformats-officedocument.presentationml.slideLayout+xml"/>
  <Override PartName="/ppt/slideLayouts/slideLayout219.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Layouts/slideLayout21.xml" ContentType="application/vnd.openxmlformats-officedocument.presentationml.slideLayout+xml"/>
  <Override PartName="/ppt/slideLayouts/slideLayout110.xml" ContentType="application/vnd.openxmlformats-officedocument.presentationml.slideLayout+xml"/>
  <Override PartName="/ppt/slideLayouts/slideLayout121.xml" ContentType="application/vnd.openxmlformats-officedocument.presentationml.slideLayout+xml"/>
  <Override PartName="/ppt/slideLayouts/slideLayout208.xml" ContentType="application/vnd.openxmlformats-officedocument.presentationml.slideLayout+xml"/>
  <Override PartName="/ppt/slideLayouts/slideLayout10.xml" ContentType="application/vnd.openxmlformats-officedocument.presentationml.slideLayout+xml"/>
  <Override PartName="/ppt/theme/theme15.xml" ContentType="application/vnd.openxmlformats-officedocument.theme+xml"/>
  <Override PartName="/ppt/comments/comment1.xml" ContentType="application/vnd.openxmlformats-officedocument.presentationml.comments+xml"/>
  <Override PartName="/ppt/slideLayouts/slideLayout222.xml" ContentType="application/vnd.openxmlformats-officedocument.presentationml.slideLayout+xml"/>
  <Override PartName="/ppt/slideMasters/slideMaster5.xml" ContentType="application/vnd.openxmlformats-officedocument.presentationml.slideMaster+xml"/>
  <Override PartName="/ppt/slideLayouts/slideLayout59.xml" ContentType="application/vnd.openxmlformats-officedocument.presentationml.slideLayout+xml"/>
  <Override PartName="/ppt/theme/theme7.xml" ContentType="application/vnd.openxmlformats-officedocument.theme+xml"/>
  <Override PartName="/ppt/slideLayouts/slideLayout159.xml" ContentType="application/vnd.openxmlformats-officedocument.presentationml.slideLayout+xml"/>
  <Override PartName="/ppt/slideLayouts/slideLayout211.xml" ContentType="application/vnd.openxmlformats-officedocument.presentationml.slideLayout+xml"/>
  <Override PartName="/ppt/notesSlides/notesSlide4.xml" ContentType="application/vnd.openxmlformats-officedocument.presentationml.notesSlide+xml"/>
  <Override PartName="/ppt/slideLayouts/slideLayout48.xml" ContentType="application/vnd.openxmlformats-officedocument.presentationml.slideLayout+xml"/>
  <Override PartName="/ppt/slideLayouts/slideLayout95.xml" ContentType="application/vnd.openxmlformats-officedocument.presentationml.slideLayout+xml"/>
  <Override PartName="/ppt/slideLayouts/slideLayout137.xml" ContentType="application/vnd.openxmlformats-officedocument.presentationml.slideLayout+xml"/>
  <Override PartName="/ppt/slideLayouts/slideLayout148.xml" ContentType="application/vnd.openxmlformats-officedocument.presentationml.slideLayout+xml"/>
  <Override PartName="/ppt/slideLayouts/slideLayout184.xml" ContentType="application/vnd.openxmlformats-officedocument.presentationml.slideLayout+xml"/>
  <Override PartName="/ppt/slideLayouts/slideLayout195.xml" ContentType="application/vnd.openxmlformats-officedocument.presentationml.slideLayout+xml"/>
  <Override PartName="/ppt/slideLayouts/slideLayout200.xml" ContentType="application/vnd.openxmlformats-officedocument.presentationml.slideLayout+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37.xml" ContentType="application/vnd.openxmlformats-officedocument.presentationml.slideLayout+xml"/>
  <Override PartName="/ppt/slideLayouts/slideLayout84.xml" ContentType="application/vnd.openxmlformats-officedocument.presentationml.slideLayout+xml"/>
  <Override PartName="/ppt/slideLayouts/slideLayout126.xml" ContentType="application/vnd.openxmlformats-officedocument.presentationml.slideLayout+xml"/>
  <Override PartName="/ppt/slideLayouts/slideLayout173.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Layouts/slideLayout15.xml" ContentType="application/vnd.openxmlformats-officedocument.presentationml.slideLayout+xml"/>
  <Override PartName="/ppt/slideLayouts/slideLayout26.xml" ContentType="application/vnd.openxmlformats-officedocument.presentationml.slideLayout+xml"/>
  <Override PartName="/ppt/slideLayouts/slideLayout62.xml" ContentType="application/vnd.openxmlformats-officedocument.presentationml.slideLayout+xml"/>
  <Override PartName="/ppt/slideLayouts/slideLayout73.xml" ContentType="application/vnd.openxmlformats-officedocument.presentationml.slideLayout+xml"/>
  <Default Extension="wmf" ContentType="image/x-wmf"/>
  <Override PartName="/ppt/slideLayouts/slideLayout115.xml" ContentType="application/vnd.openxmlformats-officedocument.presentationml.slideLayout+xml"/>
  <Override PartName="/ppt/slideLayouts/slideLayout162.xml" ContentType="application/vnd.openxmlformats-officedocument.presentationml.slideLayout+xml"/>
  <Override PartName="/ppt/slideLayouts/slideLayout51.xml" ContentType="application/vnd.openxmlformats-officedocument.presentationml.slideLayout+xml"/>
  <Override PartName="/ppt/slideLayouts/slideLayout104.xml" ContentType="application/vnd.openxmlformats-officedocument.presentationml.slideLayout+xml"/>
  <Override PartName="/ppt/slideLayouts/slideLayout140.xml" ContentType="application/vnd.openxmlformats-officedocument.presentationml.slideLayout+xml"/>
  <Override PartName="/ppt/slideLayouts/slideLayout151.xml" ContentType="application/vnd.openxmlformats-officedocument.presentationml.slideLayout+xml"/>
  <Override PartName="/ppt/slides/slide30.xml" ContentType="application/vnd.openxmlformats-officedocument.presentationml.slide+xml"/>
  <Override PartName="/ppt/slideLayouts/slideLayout40.xml" ContentType="application/vnd.openxmlformats-officedocument.presentationml.slideLayout+xml"/>
  <Override PartName="/ppt/slideMasters/slideMaster13.xml" ContentType="application/vnd.openxmlformats-officedocument.presentationml.slideMaster+xml"/>
  <Override PartName="/ppt/slideLayouts/slideLayout205.xml" ContentType="application/vnd.openxmlformats-officedocument.presentationml.slideLayout+xml"/>
  <Override PartName="/ppt/slideLayouts/slideLayout216.xml" ContentType="application/vnd.openxmlformats-officedocument.presentationml.slideLayout+xml"/>
  <Override PartName="/ppt/notesSlides/notesSlide9.xml" ContentType="application/vnd.openxmlformats-officedocument.presentationml.notesSlide+xml"/>
  <Override PartName="/ppt/slideMasters/slideMaster6.xml" ContentType="application/vnd.openxmlformats-officedocument.presentationml.slideMaster+xml"/>
  <Override PartName="/ppt/slideLayouts/slideLayout89.xml" ContentType="application/vnd.openxmlformats-officedocument.presentationml.slideLayout+xml"/>
  <Override PartName="/ppt/theme/theme8.xml" ContentType="application/vnd.openxmlformats-officedocument.theme+xml"/>
  <Override PartName="/ppt/theme/theme12.xml" ContentType="application/vnd.openxmlformats-officedocument.theme+xml"/>
  <Override PartName="/ppt/slideLayouts/slideLayout189.xml" ContentType="application/vnd.openxmlformats-officedocument.presentationml.slideLayout+xml"/>
  <Override PartName="/ppt/notesSlides/notesSlide10.xml" ContentType="application/vnd.openxmlformats-officedocument.presentationml.notesSlide+xml"/>
  <Override PartName="/ppt/slides/slide7.xml" ContentType="application/vnd.openxmlformats-officedocument.presentationml.slide+xml"/>
  <Override PartName="/ppt/slideLayouts/slideLayout9.xml" ContentType="application/vnd.openxmlformats-officedocument.presentationml.slideLayout+xml"/>
  <Override PartName="/ppt/slideLayouts/slideLayout78.xml" ContentType="application/vnd.openxmlformats-officedocument.presentationml.slideLayout+xml"/>
  <Override PartName="/ppt/slideLayouts/slideLayout149.xml" ContentType="application/vnd.openxmlformats-officedocument.presentationml.slideLayout+xml"/>
  <Override PartName="/ppt/slideLayouts/slideLayout178.xml" ContentType="application/vnd.openxmlformats-officedocument.presentationml.slideLayout+xml"/>
  <Override PartName="/ppt/slideLayouts/slideLayout196.xml" ContentType="application/vnd.openxmlformats-officedocument.presentationml.slideLayout+xml"/>
  <Override PartName="/ppt/slideLayouts/slideLayout201.xml" ContentType="application/vnd.openxmlformats-officedocument.presentationml.slideLayout+xml"/>
  <Override PartName="/ppt/slideLayouts/slideLayout212.xml" ContentType="application/vnd.openxmlformats-officedocument.presentationml.slideLayout+xml"/>
  <Override PartName="/ppt/notesSlides/notesSlide5.xml" ContentType="application/vnd.openxmlformats-officedocument.presentationml.notesSlide+xml"/>
  <Override PartName="/ppt/slideMasters/slideMaster2.xml" ContentType="application/vnd.openxmlformats-officedocument.presentationml.slideMaster+xml"/>
  <Override PartName="/ppt/slides/slide28.xml" ContentType="application/vnd.openxmlformats-officedocument.presentationml.slide+xml"/>
  <Override PartName="/ppt/slideLayouts/slideLayout38.xml" ContentType="application/vnd.openxmlformats-officedocument.presentationml.slideLayout+xml"/>
  <Override PartName="/ppt/slideLayouts/slideLayout49.xml" ContentType="application/vnd.openxmlformats-officedocument.presentationml.slideLayout+xml"/>
  <Override PartName="/ppt/theme/theme4.xml" ContentType="application/vnd.openxmlformats-officedocument.theme+xml"/>
  <Override PartName="/ppt/slideLayouts/slideLayout67.xml" ContentType="application/vnd.openxmlformats-officedocument.presentationml.slideLayout+xml"/>
  <Override PartName="/ppt/slideLayouts/slideLayout85.xml" ContentType="application/vnd.openxmlformats-officedocument.presentationml.slideLayout+xml"/>
  <Override PartName="/ppt/slideLayouts/slideLayout96.xml" ContentType="application/vnd.openxmlformats-officedocument.presentationml.slideLayout+xml"/>
  <Override PartName="/ppt/slideLayouts/slideLayout109.xml" ContentType="application/vnd.openxmlformats-officedocument.presentationml.slideLayout+xml"/>
  <Override PartName="/ppt/slideLayouts/slideLayout138.xml" ContentType="application/vnd.openxmlformats-officedocument.presentationml.slideLayout+xml"/>
  <Override PartName="/ppt/slideLayouts/slideLayout156.xml" ContentType="application/vnd.openxmlformats-officedocument.presentationml.slideLayout+xml"/>
  <Override PartName="/ppt/slideLayouts/slideLayout167.xml" ContentType="application/vnd.openxmlformats-officedocument.presentationml.slideLayout+xml"/>
  <Override PartName="/ppt/slideLayouts/slideLayout185.xml" ContentType="application/vnd.openxmlformats-officedocument.presentationml.slideLayout+xml"/>
  <Override PartName="/ppt/notesSlides/notesSlide1.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Layouts/slideLayout5.xml" ContentType="application/vnd.openxmlformats-officedocument.presentationml.slideLayout+xml"/>
  <Override PartName="/ppt/slideLayouts/slideLayout27.xml" ContentType="application/vnd.openxmlformats-officedocument.presentationml.slideLayout+xml"/>
  <Override PartName="/ppt/slideLayouts/slideLayout45.xml" ContentType="application/vnd.openxmlformats-officedocument.presentationml.slideLayout+xml"/>
  <Override PartName="/ppt/slideLayouts/slideLayout56.xml" ContentType="application/vnd.openxmlformats-officedocument.presentationml.slideLayout+xml"/>
  <Override PartName="/ppt/slideLayouts/slideLayout74.xml" ContentType="application/vnd.openxmlformats-officedocument.presentationml.slideLayout+xml"/>
  <Override PartName="/ppt/slideLayouts/slideLayout116.xml" ContentType="application/vnd.openxmlformats-officedocument.presentationml.slideLayout+xml"/>
  <Override PartName="/ppt/slideLayouts/slideLayout127.xml" ContentType="application/vnd.openxmlformats-officedocument.presentationml.slideLayout+xml"/>
  <Override PartName="/ppt/slideLayouts/slideLayout145.xml" ContentType="application/vnd.openxmlformats-officedocument.presentationml.slideLayout+xml"/>
  <Override PartName="/ppt/slideLayouts/slideLayout163.xml" ContentType="application/vnd.openxmlformats-officedocument.presentationml.slideLayout+xml"/>
  <Override PartName="/ppt/slideLayouts/slideLayout174.xml" ContentType="application/vnd.openxmlformats-officedocument.presentationml.slideLayout+xml"/>
  <Override PartName="/ppt/slideLayouts/slideLayout192.xml" ContentType="application/vnd.openxmlformats-officedocument.presentationml.slideLayout+xml"/>
  <Override PartName="/ppt/slides/slide24.xml" ContentType="application/vnd.openxmlformats-officedocument.presentationml.slide+xml"/>
  <Override PartName="/ppt/slides/slide35.xml" ContentType="application/vnd.openxmlformats-officedocument.presentationml.slide+xml"/>
  <Override PartName="/ppt/slideLayouts/slideLayout16.xml" ContentType="application/vnd.openxmlformats-officedocument.presentationml.slideLayout+xml"/>
  <Default Extension="jpeg" ContentType="image/jpeg"/>
  <Override PartName="/ppt/slideLayouts/slideLayout34.xml" ContentType="application/vnd.openxmlformats-officedocument.presentationml.slideLayout+xml"/>
  <Override PartName="/ppt/slideLayouts/slideLayout63.xml" ContentType="application/vnd.openxmlformats-officedocument.presentationml.slideLayout+xml"/>
  <Override PartName="/ppt/slideLayouts/slideLayout81.xml" ContentType="application/vnd.openxmlformats-officedocument.presentationml.slideLayout+xml"/>
  <Override PartName="/ppt/slideLayouts/slideLayout92.xml" ContentType="application/vnd.openxmlformats-officedocument.presentationml.slideLayout+xml"/>
  <Override PartName="/ppt/slideLayouts/slideLayout105.xml" ContentType="application/vnd.openxmlformats-officedocument.presentationml.slideLayout+xml"/>
  <Override PartName="/ppt/slideLayouts/slideLayout134.xml" ContentType="application/vnd.openxmlformats-officedocument.presentationml.slideLayout+xml"/>
  <Override PartName="/ppt/slideLayouts/slideLayout152.xml" ContentType="application/vnd.openxmlformats-officedocument.presentationml.slideLayout+xml"/>
  <Override PartName="/ppt/slideLayouts/slideLayout181.xml" ContentType="application/vnd.openxmlformats-officedocument.presentationml.slideLayout+xml"/>
  <Override PartName="/ppt/slides/slide13.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ppt/slideLayouts/slideLayout23.xml" ContentType="application/vnd.openxmlformats-officedocument.presentationml.slideLayout+xml"/>
  <Override PartName="/ppt/slideLayouts/slideLayout41.xml" ContentType="application/vnd.openxmlformats-officedocument.presentationml.slideLayout+xml"/>
  <Override PartName="/ppt/slideLayouts/slideLayout52.xml" ContentType="application/vnd.openxmlformats-officedocument.presentationml.slideLayout+xml"/>
  <Override PartName="/ppt/slideLayouts/slideLayout70.xml" ContentType="application/vnd.openxmlformats-officedocument.presentationml.slideLayout+xml"/>
  <Override PartName="/ppt/slideLayouts/slideLayout112.xml" ContentType="application/vnd.openxmlformats-officedocument.presentationml.slideLayout+xml"/>
  <Override PartName="/ppt/slideLayouts/slideLayout123.xml" ContentType="application/vnd.openxmlformats-officedocument.presentationml.slideLayout+xml"/>
  <Override PartName="/ppt/slideLayouts/slideLayout141.xml" ContentType="application/vnd.openxmlformats-officedocument.presentationml.slideLayout+xml"/>
  <Override PartName="/ppt/slideLayouts/slideLayout170.xml" ContentType="application/vnd.openxmlformats-officedocument.presentationml.slideLayout+xml"/>
  <Override PartName="/ppt/slideMasters/slideMaster14.xml" ContentType="application/vnd.openxmlformats-officedocument.presentationml.slideMaster+xml"/>
  <Override PartName="/ppt/slides/slide20.xml" ContentType="application/vnd.openxmlformats-officedocument.presentationml.slide+xml"/>
  <Override PartName="/ppt/slideLayouts/slideLayout12.xml" ContentType="application/vnd.openxmlformats-officedocument.presentationml.slideLayout+xml"/>
  <Override PartName="/ppt/slideLayouts/slideLayout30.xml" ContentType="application/vnd.openxmlformats-officedocument.presentationml.slideLayout+xml"/>
  <Override PartName="/ppt/slideLayouts/slideLayout101.xml" ContentType="application/vnd.openxmlformats-officedocument.presentationml.slideLayout+xml"/>
  <Override PartName="/ppt/slideLayouts/slideLayout130.xml" ContentType="application/vnd.openxmlformats-officedocument.presentationml.slideLayout+xml"/>
  <Override PartName="/ppt/slideLayouts/slideLayout217.xml" ContentType="application/vnd.openxmlformats-officedocument.presentationml.slideLayout+xml"/>
  <Override PartName="/ppt/theme/theme17.xml" ContentType="application/vnd.openxmlformats-officedocument.theme+xml"/>
  <Override PartName="/ppt/slideLayouts/slideLayout206.xml" ContentType="application/vnd.openxmlformats-officedocument.presentationml.slideLayout+xml"/>
  <Override PartName="/ppt/slideMasters/slideMaster7.xml" ContentType="application/vnd.openxmlformats-officedocument.presentationml.slideMaster+xml"/>
  <Override PartName="/ppt/slideMasters/slideMaster10.xml" ContentType="application/vnd.openxmlformats-officedocument.presentationml.slideMaster+xml"/>
  <Override PartName="/ppt/theme/theme9.xml" ContentType="application/vnd.openxmlformats-officedocument.theme+xml"/>
  <Override PartName="/ppt/slideLayouts/slideLayout179.xml" ContentType="application/vnd.openxmlformats-officedocument.presentationml.slideLayout+xml"/>
  <Override PartName="/ppt/theme/theme13.xml" ContentType="application/vnd.openxmlformats-officedocument.theme+xml"/>
  <Override PartName="/ppt/slideLayouts/slideLayout213.xml" ContentType="application/vnd.openxmlformats-officedocument.presentationml.slideLayout+xml"/>
  <Override PartName="/ppt/notesSlides/notesSlide6.xml" ContentType="application/vnd.openxmlformats-officedocument.presentationml.notesSlide+xml"/>
  <Override PartName="/ppt/slides/slide8.xml" ContentType="application/vnd.openxmlformats-officedocument.presentationml.slide+xml"/>
  <Override PartName="/ppt/slideLayouts/slideLayout68.xml" ContentType="application/vnd.openxmlformats-officedocument.presentationml.slideLayout+xml"/>
  <Override PartName="/ppt/slideLayouts/slideLayout79.xml" ContentType="application/vnd.openxmlformats-officedocument.presentationml.slideLayout+xml"/>
  <Override PartName="/ppt/slideLayouts/slideLayout97.xml" ContentType="application/vnd.openxmlformats-officedocument.presentationml.slideLayout+xml"/>
  <Override PartName="/ppt/slideLayouts/slideLayout139.xml" ContentType="application/vnd.openxmlformats-officedocument.presentationml.slideLayout+xml"/>
  <Override PartName="/ppt/slideLayouts/slideLayout168.xml" ContentType="application/vnd.openxmlformats-officedocument.presentationml.slideLayout+xml"/>
  <Override PartName="/ppt/slideLayouts/slideLayout186.xml" ContentType="application/vnd.openxmlformats-officedocument.presentationml.slideLayout+xml"/>
  <Override PartName="/ppt/slideLayouts/slideLayout197.xml" ContentType="application/vnd.openxmlformats-officedocument.presentationml.slideLayout+xml"/>
  <Override PartName="/ppt/slideLayouts/slideLayout202.xml" ContentType="application/vnd.openxmlformats-officedocument.presentationml.slideLayout+xml"/>
  <Override PartName="/ppt/slideLayouts/slideLayout220.xml" ContentType="application/vnd.openxmlformats-officedocument.presentationml.slideLayout+xml"/>
  <Override PartName="/ppt/slides/slide29.xml" ContentType="application/vnd.openxmlformats-officedocument.presentationml.slide+xml"/>
  <Override PartName="/ppt/slideLayouts/slideLayout39.xml" ContentType="application/vnd.openxmlformats-officedocument.presentationml.slideLayout+xml"/>
  <Override PartName="/ppt/slideLayouts/slideLayout86.xml" ContentType="application/vnd.openxmlformats-officedocument.presentationml.slideLayout+xml"/>
  <Override PartName="/ppt/slideLayouts/slideLayout128.xml" ContentType="application/vnd.openxmlformats-officedocument.presentationml.slideLayout+xml"/>
  <Override PartName="/ppt/slideLayouts/slideLayout175.xml" ContentType="application/vnd.openxmlformats-officedocument.presentationml.slideLayout+xml"/>
  <Override PartName="/ppt/slides/slide4.xml" ContentType="application/vnd.openxmlformats-officedocument.presentationml.slide+xml"/>
  <Override PartName="/ppt/slides/slide18.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Layouts/slideLayout28.xml" ContentType="application/vnd.openxmlformats-officedocument.presentationml.slideLayout+xml"/>
  <Override PartName="/ppt/slideLayouts/slideLayout64.xml" ContentType="application/vnd.openxmlformats-officedocument.presentationml.slideLayout+xml"/>
  <Override PartName="/ppt/slideLayouts/slideLayout75.xml" ContentType="application/vnd.openxmlformats-officedocument.presentationml.slideLayout+xml"/>
  <Override PartName="/ppt/slideLayouts/slideLayout117.xml" ContentType="application/vnd.openxmlformats-officedocument.presentationml.slideLayout+xml"/>
  <Override PartName="/ppt/slideLayouts/slideLayout164.xml" ContentType="application/vnd.openxmlformats-officedocument.presentationml.slideLayout+xml"/>
  <Override PartName="/ppt/theme/theme1.xml" ContentType="application/vnd.openxmlformats-officedocument.theme+xml"/>
  <Override PartName="/ppt/slideLayouts/slideLayout53.xml" ContentType="application/vnd.openxmlformats-officedocument.presentationml.slideLayout+xml"/>
  <Override PartName="/ppt/slideLayouts/slideLayout106.xml" ContentType="application/vnd.openxmlformats-officedocument.presentationml.slideLayout+xml"/>
  <Override PartName="/ppt/slideLayouts/slideLayout142.xml" ContentType="application/vnd.openxmlformats-officedocument.presentationml.slideLayout+xml"/>
  <Override PartName="/ppt/slideLayouts/slideLayout153.xml" ContentType="application/vnd.openxmlformats-officedocument.presentationml.slideLayout+xml"/>
  <Override PartName="/ppt/slides/slide32.xml" ContentType="application/vnd.openxmlformats-officedocument.presentationml.slide+xml"/>
  <Override PartName="/ppt/slideLayouts/slideLayout42.xml" ContentType="application/vnd.openxmlformats-officedocument.presentationml.slideLayout+xml"/>
  <Override PartName="/ppt/slideLayouts/slideLayout131.xml" ContentType="application/vnd.openxmlformats-officedocument.presentationml.slideLayout+xml"/>
  <Override PartName="/ppt/slideMasters/slideMaster15.xml" ContentType="application/vnd.openxmlformats-officedocument.presentationml.slideMaster+xml"/>
  <Override PartName="/ppt/slides/slide10.xml" ContentType="application/vnd.openxmlformats-officedocument.presentationml.slide+xml"/>
  <Override PartName="/ppt/slides/slide21.xml" ContentType="application/vnd.openxmlformats-officedocument.presentationml.slide+xml"/>
  <Override PartName="/ppt/slideLayouts/slideLayout20.xml" ContentType="application/vnd.openxmlformats-officedocument.presentationml.slideLayout+xml"/>
  <Override PartName="/ppt/slideLayouts/slideLayout31.xml" ContentType="application/vnd.openxmlformats-officedocument.presentationml.slideLayout+xml"/>
  <Override PartName="/ppt/slideLayouts/slideLayout120.xml" ContentType="application/vnd.openxmlformats-officedocument.presentationml.slideLayout+xml"/>
  <Override PartName="/ppt/slideLayouts/slideLayout207.xml" ContentType="application/vnd.openxmlformats-officedocument.presentationml.slideLayout+xml"/>
  <Override PartName="/ppt/slideLayouts/slideLayout218.xml" ContentType="application/vnd.openxmlformats-officedocument.presentationml.slideLayout+xml"/>
  <Override PartName="/ppt/theme/theme14.xml" ContentType="application/vnd.openxmlformats-officedocument.theme+xml"/>
  <Override PartName="/ppt/slideMasters/slideMaster4.xml" ContentType="application/vnd.openxmlformats-officedocument.presentationml.slideMaster+xml"/>
  <Override PartName="/ppt/slides/slide9.xml" ContentType="application/vnd.openxmlformats-officedocument.presentationml.slide+xml"/>
  <Override PartName="/ppt/viewProps.xml" ContentType="application/vnd.openxmlformats-officedocument.presentationml.viewProps+xml"/>
  <Override PartName="/ppt/slideLayouts/slideLayout69.xml" ContentType="application/vnd.openxmlformats-officedocument.presentationml.slideLayout+xml"/>
  <Override PartName="/ppt/theme/theme6.xml" ContentType="application/vnd.openxmlformats-officedocument.theme+xml"/>
  <Override PartName="/ppt/slideLayouts/slideLayout158.xml" ContentType="application/vnd.openxmlformats-officedocument.presentationml.slideLayout+xml"/>
  <Override PartName="/ppt/slideLayouts/slideLayout169.xml" ContentType="application/vnd.openxmlformats-officedocument.presentationml.slideLayout+xml"/>
  <Override PartName="/ppt/slideLayouts/slideLayout210.xml" ContentType="application/vnd.openxmlformats-officedocument.presentationml.slideLayout+xml"/>
  <Override PartName="/ppt/slideLayouts/slideLayout221.xml" ContentType="application/vnd.openxmlformats-officedocument.presentationml.slideLayout+xml"/>
  <Override PartName="/ppt/slideLayouts/slideLayout58.xml" ContentType="application/vnd.openxmlformats-officedocument.presentationml.slideLayout+xml"/>
  <Default Extension="bin" ContentType="application/vnd.openxmlformats-officedocument.oleObject"/>
  <Override PartName="/ppt/slideLayouts/slideLayout147.xml" ContentType="application/vnd.openxmlformats-officedocument.presentationml.slideLayout+xml"/>
  <Override PartName="/ppt/slideLayouts/slideLayout194.xml" ContentType="application/vnd.openxmlformats-officedocument.presentationml.slideLayout+xml"/>
  <Override PartName="/ppt/notesSlides/notesSlide3.xml" ContentType="application/vnd.openxmlformats-officedocument.presentationml.notesSlide+xml"/>
  <Override PartName="/ppt/slides/slide26.xml" ContentType="application/vnd.openxmlformats-officedocument.presentationml.slide+xml"/>
  <Override PartName="/ppt/presProps.xml" ContentType="application/vnd.openxmlformats-officedocument.presentationml.presProps+xml"/>
  <Override PartName="/ppt/slideLayouts/slideLayout36.xml" ContentType="application/vnd.openxmlformats-officedocument.presentationml.slideLayout+xml"/>
  <Override PartName="/ppt/slideLayouts/slideLayout47.xml" ContentType="application/vnd.openxmlformats-officedocument.presentationml.slideLayout+xml"/>
  <Override PartName="/ppt/slideLayouts/slideLayout83.xml" ContentType="application/vnd.openxmlformats-officedocument.presentationml.slideLayout+xml"/>
  <Override PartName="/ppt/slideLayouts/slideLayout94.xml" ContentType="application/vnd.openxmlformats-officedocument.presentationml.slideLayout+xml"/>
  <Override PartName="/ppt/slideLayouts/slideLayout136.xml" ContentType="application/vnd.openxmlformats-officedocument.presentationml.slideLayout+xml"/>
  <Override PartName="/ppt/slideLayouts/slideLayout183.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Layouts/slideLayout3.xml" ContentType="application/vnd.openxmlformats-officedocument.presentationml.slideLayout+xml"/>
  <Override PartName="/ppt/slideLayouts/slideLayout25.xml" ContentType="application/vnd.openxmlformats-officedocument.presentationml.slideLayout+xml"/>
  <Override PartName="/ppt/slideLayouts/slideLayout72.xml" ContentType="application/vnd.openxmlformats-officedocument.presentationml.slideLayout+xml"/>
  <Override PartName="/ppt/slideLayouts/slideLayout114.xml" ContentType="application/vnd.openxmlformats-officedocument.presentationml.slideLayout+xml"/>
  <Override PartName="/ppt/slideLayouts/slideLayout125.xml" ContentType="application/vnd.openxmlformats-officedocument.presentationml.slideLayout+xml"/>
  <Override PartName="/ppt/slideLayouts/slideLayout161.xml" ContentType="application/vnd.openxmlformats-officedocument.presentationml.slideLayout+xml"/>
  <Override PartName="/ppt/slideLayouts/slideLayout172.xml" ContentType="application/vnd.openxmlformats-officedocument.presentationml.slideLayout+xml"/>
  <Override PartName="/ppt/slideLayouts/slideLayout14.xml" ContentType="application/vnd.openxmlformats-officedocument.presentationml.slideLayout+xml"/>
  <Override PartName="/ppt/slideLayouts/slideLayout61.xml" ContentType="application/vnd.openxmlformats-officedocument.presentationml.slideLayout+xml"/>
  <Override PartName="/ppt/slideLayouts/slideLayout103.xml" ContentType="application/vnd.openxmlformats-officedocument.presentationml.slideLayout+xml"/>
  <Override PartName="/ppt/slideLayouts/slideLayout150.xml" ContentType="application/vnd.openxmlformats-officedocument.presentationml.slideLayout+xml"/>
  <Override PartName="/ppt/slideLayouts/slideLayout50.xml" ContentType="application/vnd.openxmlformats-officedocument.presentationml.slideLayout+xml"/>
  <Default Extension="wdp" ContentType="image/vnd.ms-photo"/>
  <Override PartName="/ppt/slideMasters/slideMaster9.xml" ContentType="application/vnd.openxmlformats-officedocument.presentationml.slideMaster+xml"/>
  <Override PartName="/ppt/slideMasters/slideMaster12.xml" ContentType="application/vnd.openxmlformats-officedocument.presentationml.slideMaster+xml"/>
  <Default Extension="vml" ContentType="application/vnd.openxmlformats-officedocument.vmlDrawing"/>
  <Override PartName="/ppt/slideLayouts/slideLayout215.xml" ContentType="application/vnd.openxmlformats-officedocument.presentationml.slideLayout+xml"/>
  <Override PartName="/ppt/notesSlides/notesSlide8.xml" ContentType="application/vnd.openxmlformats-officedocument.presentationml.notesSlide+xml"/>
  <Override PartName="/ppt/slideLayouts/slideLayout99.xml" ContentType="application/vnd.openxmlformats-officedocument.presentationml.slideLayout+xml"/>
  <Override PartName="/ppt/slideLayouts/slideLayout188.xml" ContentType="application/vnd.openxmlformats-officedocument.presentationml.slideLayout+xml"/>
  <Override PartName="/ppt/slideLayouts/slideLayout199.xml" ContentType="application/vnd.openxmlformats-officedocument.presentationml.slideLayout+xml"/>
  <Override PartName="/ppt/slideLayouts/slideLayout204.xml" ContentType="application/vnd.openxmlformats-officedocument.presentationml.slideLayout+xml"/>
  <Override PartName="/ppt/handoutMasters/handoutMaster1.xml" ContentType="application/vnd.openxmlformats-officedocument.presentationml.handoutMaster+xml"/>
  <Override PartName="/ppt/slideLayouts/slideLayout88.xml" ContentType="application/vnd.openxmlformats-officedocument.presentationml.slideLayout+xml"/>
  <Override PartName="/ppt/theme/theme11.xml" ContentType="application/vnd.openxmlformats-officedocument.theme+xml"/>
  <Override PartName="/ppt/slideLayouts/slideLayout177.xml" ContentType="application/vnd.openxmlformats-officedocument.presentationml.slideLayout+xml"/>
  <Override PartName="/docProps/core.xml" ContentType="application/vnd.openxmlformats-package.core-properties+xml"/>
  <Override PartName="/ppt/slides/slide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slideLayouts/slideLayout66.xml" ContentType="application/vnd.openxmlformats-officedocument.presentationml.slideLayout+xml"/>
  <Override PartName="/ppt/slideLayouts/slideLayout77.xml" ContentType="application/vnd.openxmlformats-officedocument.presentationml.slideLayout+xml"/>
  <Override PartName="/ppt/slideLayouts/slideLayout119.xml" ContentType="application/vnd.openxmlformats-officedocument.presentationml.slideLayout+xml"/>
  <Override PartName="/ppt/slideLayouts/slideLayout166.xml" ContentType="application/vnd.openxmlformats-officedocument.presentationml.slideLayout+xml"/>
  <Override PartName="/ppt/slideMasters/slideMaster1.xml" ContentType="application/vnd.openxmlformats-officedocument.presentationml.slideMaster+xml"/>
  <Override PartName="/ppt/theme/theme3.xml" ContentType="application/vnd.openxmlformats-officedocument.theme+xml"/>
  <Override PartName="/ppt/slideLayouts/slideLayout55.xml" ContentType="application/vnd.openxmlformats-officedocument.presentationml.slideLayout+xml"/>
  <Override PartName="/ppt/slideLayouts/slideLayout108.xml" ContentType="application/vnd.openxmlformats-officedocument.presentationml.slideLayout+xml"/>
  <Override PartName="/ppt/slideLayouts/slideLayout155.xml" ContentType="application/vnd.openxmlformats-officedocument.presentationml.slideLayout+xml"/>
  <Override PartName="/ppt/slides/slide34.xml" ContentType="application/vnd.openxmlformats-officedocument.presentationml.slide+xml"/>
  <Override PartName="/ppt/slideLayouts/slideLayout44.xml" ContentType="application/vnd.openxmlformats-officedocument.presentationml.slideLayout+xml"/>
  <Override PartName="/ppt/slideLayouts/slideLayout91.xml" ContentType="application/vnd.openxmlformats-officedocument.presentationml.slideLayout+xml"/>
  <Override PartName="/ppt/slideLayouts/slideLayout133.xml" ContentType="application/vnd.openxmlformats-officedocument.presentationml.slideLayout+xml"/>
  <Override PartName="/ppt/slideLayouts/slideLayout144.xml" ContentType="application/vnd.openxmlformats-officedocument.presentationml.slideLayout+xml"/>
  <Override PartName="/ppt/slideLayouts/slideLayout180.xml" ContentType="application/vnd.openxmlformats-officedocument.presentationml.slideLayout+xml"/>
  <Override PartName="/ppt/slideLayouts/slideLayout191.xml" ContentType="application/vnd.openxmlformats-officedocument.presentationml.slideLayout+xml"/>
  <Default Extension="rels" ContentType="application/vnd.openxmlformats-package.relationships+xml"/>
  <Override PartName="/ppt/slides/slide23.xml" ContentType="application/vnd.openxmlformats-officedocument.presentationml.slide+xml"/>
  <Override PartName="/ppt/slideLayouts/slideLayout22.xml" ContentType="application/vnd.openxmlformats-officedocument.presentationml.slideLayout+xml"/>
  <Override PartName="/ppt/slideLayouts/slideLayout33.xml" ContentType="application/vnd.openxmlformats-officedocument.presentationml.slideLayout+xml"/>
  <Override PartName="/ppt/slideLayouts/slideLayout80.xml" ContentType="application/vnd.openxmlformats-officedocument.presentationml.slideLayout+xml"/>
  <Override PartName="/ppt/slideLayouts/slideLayout122.xml" ContentType="application/vnd.openxmlformats-officedocument.presentationml.slideLayout+xml"/>
  <Override PartName="/ppt/slideLayouts/slideLayout209.xml" ContentType="application/vnd.openxmlformats-officedocument.presentationml.slideLayout+xml"/>
  <Override PartName="/ppt/slides/slide12.xml" ContentType="application/vnd.openxmlformats-officedocument.presentationml.slide+xml"/>
  <Override PartName="/ppt/slideLayouts/slideLayout11.xml" ContentType="application/vnd.openxmlformats-officedocument.presentationml.slideLayout+xml"/>
  <Override PartName="/ppt/slideLayouts/slideLayout111.xml" ContentType="application/vnd.openxmlformats-officedocument.presentationml.slideLayout+xml"/>
  <Override PartName="/ppt/theme/theme16.xml" ContentType="application/vnd.openxmlformats-officedocument.theme+xml"/>
  <Override PartName="/ppt/commentAuthors.xml" ContentType="application/vnd.openxmlformats-officedocument.presentationml.commentAuthors+xml"/>
  <Override PartName="/ppt/slideLayouts/slideLayout100.xml" ContentType="application/vnd.openxmlformats-officedocument.presentationml.slideLayout+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6" r:id="rId1"/>
    <p:sldMasterId id="2147483708" r:id="rId2"/>
    <p:sldMasterId id="2147483680" r:id="rId3"/>
    <p:sldMasterId id="2147483694" r:id="rId4"/>
    <p:sldMasterId id="2147483749" r:id="rId5"/>
    <p:sldMasterId id="2147483764" r:id="rId6"/>
    <p:sldMasterId id="2147483833" r:id="rId7"/>
    <p:sldMasterId id="2147483850" r:id="rId8"/>
    <p:sldMasterId id="2147483869" r:id="rId9"/>
    <p:sldMasterId id="2147483882" r:id="rId10"/>
    <p:sldMasterId id="2147483894" r:id="rId11"/>
    <p:sldMasterId id="2147483914" r:id="rId12"/>
    <p:sldMasterId id="2147483927" r:id="rId13"/>
    <p:sldMasterId id="2147483952" r:id="rId14"/>
    <p:sldMasterId id="2147483965" r:id="rId15"/>
    <p:sldMasterId id="2147483979" r:id="rId16"/>
  </p:sldMasterIdLst>
  <p:notesMasterIdLst>
    <p:notesMasterId r:id="rId52"/>
  </p:notesMasterIdLst>
  <p:handoutMasterIdLst>
    <p:handoutMasterId r:id="rId53"/>
  </p:handoutMasterIdLst>
  <p:sldIdLst>
    <p:sldId id="298" r:id="rId17"/>
    <p:sldId id="531" r:id="rId18"/>
    <p:sldId id="532" r:id="rId19"/>
    <p:sldId id="548" r:id="rId20"/>
    <p:sldId id="569" r:id="rId21"/>
    <p:sldId id="573" r:id="rId22"/>
    <p:sldId id="570" r:id="rId23"/>
    <p:sldId id="571" r:id="rId24"/>
    <p:sldId id="572" r:id="rId25"/>
    <p:sldId id="574" r:id="rId26"/>
    <p:sldId id="529" r:id="rId27"/>
    <p:sldId id="533" r:id="rId28"/>
    <p:sldId id="536" r:id="rId29"/>
    <p:sldId id="539" r:id="rId30"/>
    <p:sldId id="540" r:id="rId31"/>
    <p:sldId id="541" r:id="rId32"/>
    <p:sldId id="542" r:id="rId33"/>
    <p:sldId id="550" r:id="rId34"/>
    <p:sldId id="575" r:id="rId35"/>
    <p:sldId id="577" r:id="rId36"/>
    <p:sldId id="544" r:id="rId37"/>
    <p:sldId id="545" r:id="rId38"/>
    <p:sldId id="549" r:id="rId39"/>
    <p:sldId id="553" r:id="rId40"/>
    <p:sldId id="555" r:id="rId41"/>
    <p:sldId id="558" r:id="rId42"/>
    <p:sldId id="562" r:id="rId43"/>
    <p:sldId id="563" r:id="rId44"/>
    <p:sldId id="564" r:id="rId45"/>
    <p:sldId id="566" r:id="rId46"/>
    <p:sldId id="567" r:id="rId47"/>
    <p:sldId id="568" r:id="rId48"/>
    <p:sldId id="565" r:id="rId49"/>
    <p:sldId id="518" r:id="rId50"/>
    <p:sldId id="297" r:id="rId51"/>
  </p:sldIdLst>
  <p:sldSz cx="9144000" cy="6858000" type="screen4x3"/>
  <p:notesSz cx="6985000" cy="92837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Anika Kim" initials="AK" lastIdx="1"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clrMru>
    <a:srgbClr val="FF00FF"/>
    <a:srgbClr val="FF0090"/>
    <a:srgbClr val="FF0066"/>
    <a:srgbClr val="808080"/>
    <a:srgbClr val="FFFFFF"/>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9665" autoAdjust="0"/>
    <p:restoredTop sz="71346" autoAdjust="0"/>
  </p:normalViewPr>
  <p:slideViewPr>
    <p:cSldViewPr snapToGrid="0" snapToObjects="1" showGuides="1">
      <p:cViewPr varScale="1">
        <p:scale>
          <a:sx n="36" d="100"/>
          <a:sy n="36" d="100"/>
        </p:scale>
        <p:origin x="-950" y="-77"/>
      </p:cViewPr>
      <p:guideLst>
        <p:guide orient="horz" pos="2160"/>
        <p:guide orient="horz" pos="664"/>
        <p:guide orient="horz" pos="3932"/>
        <p:guide pos="2886"/>
        <p:guide pos="292"/>
        <p:guide pos="5502"/>
        <p:guide pos="2937"/>
        <p:guide pos="2842"/>
        <p:guide pos="1438"/>
      </p:guideLst>
    </p:cSldViewPr>
  </p:slideViewPr>
  <p:notesTextViewPr>
    <p:cViewPr>
      <p:scale>
        <a:sx n="100" d="100"/>
        <a:sy n="100" d="100"/>
      </p:scale>
      <p:origin x="0" y="0"/>
    </p:cViewPr>
  </p:notesTextViewPr>
  <p:sorterViewPr>
    <p:cViewPr>
      <p:scale>
        <a:sx n="66" d="100"/>
        <a:sy n="66" d="100"/>
      </p:scale>
      <p:origin x="0" y="0"/>
    </p:cViewPr>
  </p:sorterViewPr>
  <p:notesViewPr>
    <p:cSldViewPr snapToGrid="0" snapToObjects="1" showGuides="1">
      <p:cViewPr>
        <p:scale>
          <a:sx n="200" d="100"/>
          <a:sy n="200" d="100"/>
        </p:scale>
        <p:origin x="-354" y="2664"/>
      </p:cViewPr>
      <p:guideLst>
        <p:guide orient="horz" pos="2924"/>
        <p:guide pos="2200"/>
      </p:guideLst>
    </p:cSldViewPr>
  </p:notes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Master" Target="slideMasters/slideMaster13.xml"/><Relationship Id="rId18" Type="http://schemas.openxmlformats.org/officeDocument/2006/relationships/slide" Target="slides/slide2.xml"/><Relationship Id="rId26" Type="http://schemas.openxmlformats.org/officeDocument/2006/relationships/slide" Target="slides/slide10.xml"/><Relationship Id="rId39" Type="http://schemas.openxmlformats.org/officeDocument/2006/relationships/slide" Target="slides/slide23.xml"/><Relationship Id="rId21" Type="http://schemas.openxmlformats.org/officeDocument/2006/relationships/slide" Target="slides/slide5.xml"/><Relationship Id="rId34" Type="http://schemas.openxmlformats.org/officeDocument/2006/relationships/slide" Target="slides/slide18.xml"/><Relationship Id="rId42" Type="http://schemas.openxmlformats.org/officeDocument/2006/relationships/slide" Target="slides/slide26.xml"/><Relationship Id="rId47" Type="http://schemas.openxmlformats.org/officeDocument/2006/relationships/slide" Target="slides/slide31.xml"/><Relationship Id="rId50" Type="http://schemas.openxmlformats.org/officeDocument/2006/relationships/slide" Target="slides/slide34.xml"/><Relationship Id="rId55" Type="http://schemas.openxmlformats.org/officeDocument/2006/relationships/presProps" Target="presProps.xml"/><Relationship Id="rId7" Type="http://schemas.openxmlformats.org/officeDocument/2006/relationships/slideMaster" Target="slideMasters/slideMaster7.xml"/><Relationship Id="rId12" Type="http://schemas.openxmlformats.org/officeDocument/2006/relationships/slideMaster" Target="slideMasters/slideMaster12.xml"/><Relationship Id="rId17" Type="http://schemas.openxmlformats.org/officeDocument/2006/relationships/slide" Target="slides/slide1.xml"/><Relationship Id="rId25" Type="http://schemas.openxmlformats.org/officeDocument/2006/relationships/slide" Target="slides/slide9.xml"/><Relationship Id="rId33" Type="http://schemas.openxmlformats.org/officeDocument/2006/relationships/slide" Target="slides/slide17.xml"/><Relationship Id="rId38" Type="http://schemas.openxmlformats.org/officeDocument/2006/relationships/slide" Target="slides/slide22.xml"/><Relationship Id="rId46" Type="http://schemas.openxmlformats.org/officeDocument/2006/relationships/slide" Target="slides/slide30.xml"/><Relationship Id="rId2" Type="http://schemas.openxmlformats.org/officeDocument/2006/relationships/slideMaster" Target="slideMasters/slideMaster2.xml"/><Relationship Id="rId16" Type="http://schemas.openxmlformats.org/officeDocument/2006/relationships/slideMaster" Target="slideMasters/slideMaster16.xml"/><Relationship Id="rId20" Type="http://schemas.openxmlformats.org/officeDocument/2006/relationships/slide" Target="slides/slide4.xml"/><Relationship Id="rId29" Type="http://schemas.openxmlformats.org/officeDocument/2006/relationships/slide" Target="slides/slide13.xml"/><Relationship Id="rId41" Type="http://schemas.openxmlformats.org/officeDocument/2006/relationships/slide" Target="slides/slide25.xml"/><Relationship Id="rId54" Type="http://schemas.openxmlformats.org/officeDocument/2006/relationships/commentAuthors" Target="commentAuthors.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Master" Target="slideMasters/slideMaster11.xml"/><Relationship Id="rId24" Type="http://schemas.openxmlformats.org/officeDocument/2006/relationships/slide" Target="slides/slide8.xml"/><Relationship Id="rId32" Type="http://schemas.openxmlformats.org/officeDocument/2006/relationships/slide" Target="slides/slide16.xml"/><Relationship Id="rId37" Type="http://schemas.openxmlformats.org/officeDocument/2006/relationships/slide" Target="slides/slide21.xml"/><Relationship Id="rId40" Type="http://schemas.openxmlformats.org/officeDocument/2006/relationships/slide" Target="slides/slide24.xml"/><Relationship Id="rId45" Type="http://schemas.openxmlformats.org/officeDocument/2006/relationships/slide" Target="slides/slide29.xml"/><Relationship Id="rId53" Type="http://schemas.openxmlformats.org/officeDocument/2006/relationships/handoutMaster" Target="handoutMasters/handoutMaster1.xml"/><Relationship Id="rId58" Type="http://schemas.openxmlformats.org/officeDocument/2006/relationships/tableStyles" Target="tableStyles.xml"/><Relationship Id="rId5" Type="http://schemas.openxmlformats.org/officeDocument/2006/relationships/slideMaster" Target="slideMasters/slideMaster5.xml"/><Relationship Id="rId15" Type="http://schemas.openxmlformats.org/officeDocument/2006/relationships/slideMaster" Target="slideMasters/slideMaster15.xml"/><Relationship Id="rId23" Type="http://schemas.openxmlformats.org/officeDocument/2006/relationships/slide" Target="slides/slide7.xml"/><Relationship Id="rId28" Type="http://schemas.openxmlformats.org/officeDocument/2006/relationships/slide" Target="slides/slide12.xml"/><Relationship Id="rId36" Type="http://schemas.openxmlformats.org/officeDocument/2006/relationships/slide" Target="slides/slide20.xml"/><Relationship Id="rId49" Type="http://schemas.openxmlformats.org/officeDocument/2006/relationships/slide" Target="slides/slide33.xml"/><Relationship Id="rId57" Type="http://schemas.openxmlformats.org/officeDocument/2006/relationships/theme" Target="theme/theme1.xml"/><Relationship Id="rId10" Type="http://schemas.openxmlformats.org/officeDocument/2006/relationships/slideMaster" Target="slideMasters/slideMaster10.xml"/><Relationship Id="rId19" Type="http://schemas.openxmlformats.org/officeDocument/2006/relationships/slide" Target="slides/slide3.xml"/><Relationship Id="rId31" Type="http://schemas.openxmlformats.org/officeDocument/2006/relationships/slide" Target="slides/slide15.xml"/><Relationship Id="rId44" Type="http://schemas.openxmlformats.org/officeDocument/2006/relationships/slide" Target="slides/slide28.xml"/><Relationship Id="rId52" Type="http://schemas.openxmlformats.org/officeDocument/2006/relationships/notesMaster" Target="notesMasters/notesMaster1.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Master" Target="slideMasters/slideMaster14.xml"/><Relationship Id="rId22" Type="http://schemas.openxmlformats.org/officeDocument/2006/relationships/slide" Target="slides/slide6.xml"/><Relationship Id="rId27" Type="http://schemas.openxmlformats.org/officeDocument/2006/relationships/slide" Target="slides/slide11.xml"/><Relationship Id="rId30" Type="http://schemas.openxmlformats.org/officeDocument/2006/relationships/slide" Target="slides/slide14.xml"/><Relationship Id="rId35" Type="http://schemas.openxmlformats.org/officeDocument/2006/relationships/slide" Target="slides/slide19.xml"/><Relationship Id="rId43" Type="http://schemas.openxmlformats.org/officeDocument/2006/relationships/slide" Target="slides/slide27.xml"/><Relationship Id="rId48" Type="http://schemas.openxmlformats.org/officeDocument/2006/relationships/slide" Target="slides/slide32.xml"/><Relationship Id="rId56" Type="http://schemas.openxmlformats.org/officeDocument/2006/relationships/viewProps" Target="viewProps.xml"/><Relationship Id="rId8" Type="http://schemas.openxmlformats.org/officeDocument/2006/relationships/slideMaster" Target="slideMasters/slideMaster8.xml"/><Relationship Id="rId51" Type="http://schemas.openxmlformats.org/officeDocument/2006/relationships/slide" Target="slides/slide35.xml"/><Relationship Id="rId3" Type="http://schemas.openxmlformats.org/officeDocument/2006/relationships/slideMaster" Target="slideMasters/slideMaster3.xml"/></Relationships>
</file>

<file path=ppt/comments/comment1.xml><?xml version="1.0" encoding="utf-8"?>
<p:cmLst xmlns:a="http://schemas.openxmlformats.org/drawingml/2006/main" xmlns:r="http://schemas.openxmlformats.org/officeDocument/2006/relationships" xmlns:p="http://schemas.openxmlformats.org/presentationml/2006/main">
  <p:cm authorId="0" dt="2016-08-14T19:54:09.823" idx="1">
    <p:pos x="10" y="10"/>
    <p:text/>
  </p:cm>
</p:cmLst>
</file>

<file path=ppt/drawings/_rels/vmlDrawing1.vml.rels><?xml version="1.0" encoding="UTF-8" standalone="yes"?>
<Relationships xmlns="http://schemas.openxmlformats.org/package/2006/relationships"><Relationship Id="rId1" Type="http://schemas.openxmlformats.org/officeDocument/2006/relationships/image" Target="../media/image10.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0.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0.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18.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3026833" cy="464185"/>
          </a:xfrm>
          <a:prstGeom prst="rect">
            <a:avLst/>
          </a:prstGeom>
        </p:spPr>
        <p:txBody>
          <a:bodyPr vert="horz" lIns="92956" tIns="46478" rIns="92956" bIns="46478" rtlCol="0"/>
          <a:lstStyle>
            <a:lvl1pPr algn="l">
              <a:defRPr sz="1200"/>
            </a:lvl1pPr>
          </a:lstStyle>
          <a:p>
            <a:endParaRPr lang="en-GB" dirty="0"/>
          </a:p>
        </p:txBody>
      </p:sp>
      <p:sp>
        <p:nvSpPr>
          <p:cNvPr id="3" name="Date Placeholder 2"/>
          <p:cNvSpPr>
            <a:spLocks noGrp="1"/>
          </p:cNvSpPr>
          <p:nvPr>
            <p:ph type="dt" sz="quarter" idx="1"/>
          </p:nvPr>
        </p:nvSpPr>
        <p:spPr>
          <a:xfrm>
            <a:off x="3956550" y="1"/>
            <a:ext cx="3026833" cy="464185"/>
          </a:xfrm>
          <a:prstGeom prst="rect">
            <a:avLst/>
          </a:prstGeom>
        </p:spPr>
        <p:txBody>
          <a:bodyPr vert="horz" lIns="92956" tIns="46478" rIns="92956" bIns="46478" rtlCol="0"/>
          <a:lstStyle>
            <a:lvl1pPr algn="r">
              <a:defRPr sz="1200"/>
            </a:lvl1pPr>
          </a:lstStyle>
          <a:p>
            <a:fld id="{75A85089-C692-4DEA-AC49-04CF34D4FE14}" type="datetimeFigureOut">
              <a:rPr lang="en-GB" smtClean="0"/>
              <a:pPr/>
              <a:t>16/08/2016</a:t>
            </a:fld>
            <a:endParaRPr lang="en-GB" dirty="0"/>
          </a:p>
        </p:txBody>
      </p:sp>
      <p:sp>
        <p:nvSpPr>
          <p:cNvPr id="4" name="Footer Placeholder 3"/>
          <p:cNvSpPr>
            <a:spLocks noGrp="1"/>
          </p:cNvSpPr>
          <p:nvPr>
            <p:ph type="ftr" sz="quarter" idx="2"/>
          </p:nvPr>
        </p:nvSpPr>
        <p:spPr>
          <a:xfrm>
            <a:off x="0" y="8817904"/>
            <a:ext cx="3026833" cy="464185"/>
          </a:xfrm>
          <a:prstGeom prst="rect">
            <a:avLst/>
          </a:prstGeom>
        </p:spPr>
        <p:txBody>
          <a:bodyPr vert="horz" lIns="92956" tIns="46478" rIns="92956" bIns="46478" rtlCol="0" anchor="b"/>
          <a:lstStyle>
            <a:lvl1pPr algn="l">
              <a:defRPr sz="1200"/>
            </a:lvl1pPr>
          </a:lstStyle>
          <a:p>
            <a:endParaRPr lang="en-GB" dirty="0"/>
          </a:p>
        </p:txBody>
      </p:sp>
      <p:sp>
        <p:nvSpPr>
          <p:cNvPr id="5" name="Slide Number Placeholder 4"/>
          <p:cNvSpPr>
            <a:spLocks noGrp="1"/>
          </p:cNvSpPr>
          <p:nvPr>
            <p:ph type="sldNum" sz="quarter" idx="3"/>
          </p:nvPr>
        </p:nvSpPr>
        <p:spPr>
          <a:xfrm>
            <a:off x="3956550" y="8817904"/>
            <a:ext cx="3026833" cy="464185"/>
          </a:xfrm>
          <a:prstGeom prst="rect">
            <a:avLst/>
          </a:prstGeom>
        </p:spPr>
        <p:txBody>
          <a:bodyPr vert="horz" lIns="92956" tIns="46478" rIns="92956" bIns="46478" rtlCol="0" anchor="b"/>
          <a:lstStyle>
            <a:lvl1pPr algn="r">
              <a:defRPr sz="1200"/>
            </a:lvl1pPr>
          </a:lstStyle>
          <a:p>
            <a:fld id="{D3A5C721-4BB5-4DB6-AD65-4BA2A62B05B6}" type="slidenum">
              <a:rPr lang="en-GB" smtClean="0"/>
              <a:pPr/>
              <a:t>‹#›</a:t>
            </a:fld>
            <a:endParaRPr lang="en-GB" dirty="0"/>
          </a:p>
        </p:txBody>
      </p:sp>
    </p:spTree>
    <p:extLst>
      <p:ext uri="{BB962C8B-B14F-4D97-AF65-F5344CB8AC3E}">
        <p14:creationId xmlns:p14="http://schemas.microsoft.com/office/powerpoint/2010/main" xmlns="" val="199163239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1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3026833" cy="464185"/>
          </a:xfrm>
          <a:prstGeom prst="rect">
            <a:avLst/>
          </a:prstGeom>
        </p:spPr>
        <p:txBody>
          <a:bodyPr vert="horz" lIns="92956" tIns="46478" rIns="92956" bIns="46478" rtlCol="0"/>
          <a:lstStyle>
            <a:lvl1pPr algn="l">
              <a:defRPr sz="1200"/>
            </a:lvl1pPr>
          </a:lstStyle>
          <a:p>
            <a:endParaRPr lang="en-GB" dirty="0"/>
          </a:p>
        </p:txBody>
      </p:sp>
      <p:sp>
        <p:nvSpPr>
          <p:cNvPr id="3" name="Date Placeholder 2"/>
          <p:cNvSpPr>
            <a:spLocks noGrp="1"/>
          </p:cNvSpPr>
          <p:nvPr>
            <p:ph type="dt" idx="1"/>
          </p:nvPr>
        </p:nvSpPr>
        <p:spPr>
          <a:xfrm>
            <a:off x="3956550" y="1"/>
            <a:ext cx="3026833" cy="464185"/>
          </a:xfrm>
          <a:prstGeom prst="rect">
            <a:avLst/>
          </a:prstGeom>
        </p:spPr>
        <p:txBody>
          <a:bodyPr vert="horz" lIns="92956" tIns="46478" rIns="92956" bIns="46478" rtlCol="0"/>
          <a:lstStyle>
            <a:lvl1pPr algn="r">
              <a:defRPr sz="1200"/>
            </a:lvl1pPr>
          </a:lstStyle>
          <a:p>
            <a:fld id="{8045EBA9-A28D-4849-BFEA-AA04F6A21B63}" type="datetimeFigureOut">
              <a:rPr lang="en-GB" smtClean="0"/>
              <a:pPr/>
              <a:t>16/08/2016</a:t>
            </a:fld>
            <a:endParaRPr lang="en-GB" dirty="0"/>
          </a:p>
        </p:txBody>
      </p:sp>
      <p:sp>
        <p:nvSpPr>
          <p:cNvPr id="4" name="Slide Image Placeholder 3"/>
          <p:cNvSpPr>
            <a:spLocks noGrp="1" noRot="1" noChangeAspect="1"/>
          </p:cNvSpPr>
          <p:nvPr>
            <p:ph type="sldImg" idx="2"/>
          </p:nvPr>
        </p:nvSpPr>
        <p:spPr>
          <a:xfrm>
            <a:off x="1171575" y="696913"/>
            <a:ext cx="4641850" cy="3481387"/>
          </a:xfrm>
          <a:prstGeom prst="rect">
            <a:avLst/>
          </a:prstGeom>
          <a:noFill/>
          <a:ln w="12700">
            <a:solidFill>
              <a:prstClr val="black"/>
            </a:solidFill>
          </a:ln>
        </p:spPr>
        <p:txBody>
          <a:bodyPr vert="horz" lIns="92956" tIns="46478" rIns="92956" bIns="46478" rtlCol="0" anchor="ctr"/>
          <a:lstStyle/>
          <a:p>
            <a:endParaRPr lang="en-GB" dirty="0"/>
          </a:p>
        </p:txBody>
      </p:sp>
      <p:sp>
        <p:nvSpPr>
          <p:cNvPr id="5" name="Notes Placeholder 4"/>
          <p:cNvSpPr>
            <a:spLocks noGrp="1"/>
          </p:cNvSpPr>
          <p:nvPr>
            <p:ph type="body" sz="quarter" idx="3"/>
          </p:nvPr>
        </p:nvSpPr>
        <p:spPr>
          <a:xfrm>
            <a:off x="698500" y="4409758"/>
            <a:ext cx="5588000" cy="4177665"/>
          </a:xfrm>
          <a:prstGeom prst="rect">
            <a:avLst/>
          </a:prstGeom>
        </p:spPr>
        <p:txBody>
          <a:bodyPr vert="horz" lIns="92956" tIns="46478" rIns="92956" bIns="46478"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817904"/>
            <a:ext cx="3026833" cy="464185"/>
          </a:xfrm>
          <a:prstGeom prst="rect">
            <a:avLst/>
          </a:prstGeom>
        </p:spPr>
        <p:txBody>
          <a:bodyPr vert="horz" lIns="92956" tIns="46478" rIns="92956" bIns="46478" rtlCol="0" anchor="b"/>
          <a:lstStyle>
            <a:lvl1pPr algn="l">
              <a:defRPr sz="1200"/>
            </a:lvl1pPr>
          </a:lstStyle>
          <a:p>
            <a:endParaRPr lang="en-GB" dirty="0"/>
          </a:p>
        </p:txBody>
      </p:sp>
      <p:sp>
        <p:nvSpPr>
          <p:cNvPr id="7" name="Slide Number Placeholder 6"/>
          <p:cNvSpPr>
            <a:spLocks noGrp="1"/>
          </p:cNvSpPr>
          <p:nvPr>
            <p:ph type="sldNum" sz="quarter" idx="5"/>
          </p:nvPr>
        </p:nvSpPr>
        <p:spPr>
          <a:xfrm>
            <a:off x="3956550" y="8817904"/>
            <a:ext cx="3026833" cy="464185"/>
          </a:xfrm>
          <a:prstGeom prst="rect">
            <a:avLst/>
          </a:prstGeom>
        </p:spPr>
        <p:txBody>
          <a:bodyPr vert="horz" lIns="92956" tIns="46478" rIns="92956" bIns="46478" rtlCol="0" anchor="b"/>
          <a:lstStyle>
            <a:lvl1pPr algn="r">
              <a:defRPr sz="1200"/>
            </a:lvl1pPr>
          </a:lstStyle>
          <a:p>
            <a:fld id="{5B43D19E-BFDB-4C92-8EDD-32EDDA8F41DF}" type="slidenum">
              <a:rPr lang="en-GB" smtClean="0"/>
              <a:pPr/>
              <a:t>‹#›</a:t>
            </a:fld>
            <a:endParaRPr lang="en-GB" dirty="0"/>
          </a:p>
        </p:txBody>
      </p:sp>
    </p:spTree>
    <p:extLst>
      <p:ext uri="{BB962C8B-B14F-4D97-AF65-F5344CB8AC3E}">
        <p14:creationId xmlns:p14="http://schemas.microsoft.com/office/powerpoint/2010/main" xmlns="" val="160627034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5B43D19E-BFDB-4C92-8EDD-32EDDA8F41DF}" type="slidenum">
              <a:rPr lang="en-GB" smtClean="0"/>
              <a:pPr/>
              <a:t>1</a:t>
            </a:fld>
            <a:endParaRPr lang="en-GB"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B43D19E-BFDB-4C92-8EDD-32EDDA8F41DF}" type="slidenum">
              <a:rPr lang="en-GB" smtClean="0"/>
              <a:pPr/>
              <a:t>35</a:t>
            </a:fld>
            <a:endParaRPr lang="en-GB" dirty="0"/>
          </a:p>
        </p:txBody>
      </p:sp>
    </p:spTree>
    <p:extLst>
      <p:ext uri="{BB962C8B-B14F-4D97-AF65-F5344CB8AC3E}">
        <p14:creationId xmlns:p14="http://schemas.microsoft.com/office/powerpoint/2010/main" xmlns="" val="381585854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71575" y="696913"/>
            <a:ext cx="4641850" cy="3481387"/>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B43D19E-BFDB-4C92-8EDD-32EDDA8F41DF}" type="slidenum">
              <a:rPr lang="en-GB" smtClean="0">
                <a:solidFill>
                  <a:prstClr val="black"/>
                </a:solidFill>
              </a:rPr>
              <a:pPr/>
              <a:t>2</a:t>
            </a:fld>
            <a:endParaRPr lang="en-GB" dirty="0">
              <a:solidFill>
                <a:prstClr val="black"/>
              </a:solidFill>
            </a:endParaRPr>
          </a:p>
        </p:txBody>
      </p:sp>
    </p:spTree>
    <p:extLst>
      <p:ext uri="{BB962C8B-B14F-4D97-AF65-F5344CB8AC3E}">
        <p14:creationId xmlns:p14="http://schemas.microsoft.com/office/powerpoint/2010/main" xmlns="" val="22655747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71575" y="696913"/>
            <a:ext cx="4641850" cy="3481387"/>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B43D19E-BFDB-4C92-8EDD-32EDDA8F41DF}" type="slidenum">
              <a:rPr lang="en-GB" smtClean="0">
                <a:solidFill>
                  <a:prstClr val="black"/>
                </a:solidFill>
              </a:rPr>
              <a:pPr/>
              <a:t>3</a:t>
            </a:fld>
            <a:endParaRPr lang="en-GB" dirty="0">
              <a:solidFill>
                <a:prstClr val="black"/>
              </a:solidFill>
            </a:endParaRPr>
          </a:p>
        </p:txBody>
      </p:sp>
    </p:spTree>
    <p:extLst>
      <p:ext uri="{BB962C8B-B14F-4D97-AF65-F5344CB8AC3E}">
        <p14:creationId xmlns:p14="http://schemas.microsoft.com/office/powerpoint/2010/main" xmlns="" val="22655747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5B43D19E-BFDB-4C92-8EDD-32EDDA8F41DF}" type="slidenum">
              <a:rPr lang="en-GB" smtClean="0"/>
              <a:pPr/>
              <a:t>4</a:t>
            </a:fld>
            <a:endParaRPr lang="en-GB"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5B43D19E-BFDB-4C92-8EDD-32EDDA8F41DF}" type="slidenum">
              <a:rPr lang="en-GB" smtClean="0"/>
              <a:pPr/>
              <a:t>10</a:t>
            </a:fld>
            <a:endParaRPr lang="en-GB"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71575" y="696913"/>
            <a:ext cx="4641850" cy="3481387"/>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B43D19E-BFDB-4C92-8EDD-32EDDA8F41DF}" type="slidenum">
              <a:rPr lang="en-GB" smtClean="0">
                <a:solidFill>
                  <a:prstClr val="black"/>
                </a:solidFill>
              </a:rPr>
              <a:pPr/>
              <a:t>11</a:t>
            </a:fld>
            <a:endParaRPr lang="en-GB" dirty="0">
              <a:solidFill>
                <a:prstClr val="black"/>
              </a:solidFill>
            </a:endParaRPr>
          </a:p>
        </p:txBody>
      </p:sp>
    </p:spTree>
    <p:extLst>
      <p:ext uri="{BB962C8B-B14F-4D97-AF65-F5344CB8AC3E}">
        <p14:creationId xmlns:p14="http://schemas.microsoft.com/office/powerpoint/2010/main" xmlns="" val="22655747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5B43D19E-BFDB-4C92-8EDD-32EDDA8F41DF}" type="slidenum">
              <a:rPr lang="en-GB" smtClean="0"/>
              <a:pPr/>
              <a:t>23</a:t>
            </a:fld>
            <a:endParaRPr lang="en-GB"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B43D19E-BFDB-4C92-8EDD-32EDDA8F41DF}" type="slidenum">
              <a:rPr lang="en-GB" smtClean="0"/>
              <a:pPr/>
              <a:t>32</a:t>
            </a:fld>
            <a:endParaRPr lang="en-GB" dirty="0"/>
          </a:p>
        </p:txBody>
      </p:sp>
    </p:spTree>
    <p:extLst>
      <p:ext uri="{BB962C8B-B14F-4D97-AF65-F5344CB8AC3E}">
        <p14:creationId xmlns:p14="http://schemas.microsoft.com/office/powerpoint/2010/main" xmlns="" val="331135953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Rot="1" noChangeAspect="1" noChangeArrowheads="1" noTextEdit="1"/>
          </p:cNvSpPr>
          <p:nvPr>
            <p:ph type="sldImg"/>
          </p:nvPr>
        </p:nvSpPr>
        <p:spPr>
          <a:ln/>
        </p:spPr>
      </p:sp>
      <p:sp>
        <p:nvSpPr>
          <p:cNvPr id="30723" name="Rectangle 3"/>
          <p:cNvSpPr>
            <a:spLocks noGrp="1" noChangeArrowheads="1"/>
          </p:cNvSpPr>
          <p:nvPr>
            <p:ph type="body" idx="1"/>
          </p:nvPr>
        </p:nvSpPr>
        <p:spPr>
          <a:noFill/>
          <a:ln/>
        </p:spPr>
        <p:txBody>
          <a:bodyPr/>
          <a:lstStyle/>
          <a:p>
            <a:pPr eaLnBrk="1" hangingPunct="1"/>
            <a:endParaRPr lang="en-GB" sz="900" dirty="0"/>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0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emf"/><Relationship Id="rId1" Type="http://schemas.openxmlformats.org/officeDocument/2006/relationships/slideMaster" Target="../slideMasters/slideMaster8.xml"/></Relationships>
</file>

<file path=ppt/slideLayouts/_rels/slideLayout102.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3.jpeg"/><Relationship Id="rId1" Type="http://schemas.openxmlformats.org/officeDocument/2006/relationships/slideMaster" Target="../slideMasters/slideMaster8.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8.xml"/></Relationships>
</file>

<file path=ppt/slideLayouts/_rels/slideLayout11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8.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16.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6.emf"/><Relationship Id="rId1" Type="http://schemas.openxmlformats.org/officeDocument/2006/relationships/slideMaster" Target="../slideMasters/slideMaster8.xml"/></Relationships>
</file>

<file path=ppt/slideLayouts/_rels/slideLayout117.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Master" Target="../slideMasters/slideMaster8.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1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emf"/><Relationship Id="rId1" Type="http://schemas.openxmlformats.org/officeDocument/2006/relationships/slideMaster" Target="../slideMasters/slideMaster9.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2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9.xml"/></Relationships>
</file>

<file path=ppt/slideLayouts/_rels/slideLayout127.xml.rels><?xml version="1.0" encoding="UTF-8" standalone="yes"?>
<Relationships xmlns="http://schemas.openxmlformats.org/package/2006/relationships"><Relationship Id="rId2" Type="http://schemas.openxmlformats.org/officeDocument/2006/relationships/image" Target="../media/image13.emf"/><Relationship Id="rId1" Type="http://schemas.openxmlformats.org/officeDocument/2006/relationships/slideMaster" Target="../slideMasters/slideMaster9.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29.x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image" Target="../media/image14.emf"/><Relationship Id="rId1" Type="http://schemas.openxmlformats.org/officeDocument/2006/relationships/slideMaster" Target="../slideMasters/slideMaster9.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0.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6.png"/><Relationship Id="rId1" Type="http://schemas.openxmlformats.org/officeDocument/2006/relationships/slideMaster" Target="../slideMasters/slideMaster9.xml"/><Relationship Id="rId6" Type="http://schemas.openxmlformats.org/officeDocument/2006/relationships/image" Target="../media/image19.emf"/><Relationship Id="rId5" Type="http://schemas.openxmlformats.org/officeDocument/2006/relationships/image" Target="../media/image18.wmf"/><Relationship Id="rId4" Type="http://schemas.openxmlformats.org/officeDocument/2006/relationships/image" Target="../media/image17.jpeg"/></Relationships>
</file>

<file path=ppt/slideLayouts/_rels/slideLayout131.x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image" Target="../media/image14.emf"/><Relationship Id="rId1" Type="http://schemas.openxmlformats.org/officeDocument/2006/relationships/slideMaster" Target="../slideMasters/slideMaster10.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33.xml.rels><?xml version="1.0" encoding="UTF-8" standalone="yes"?>
<Relationships xmlns="http://schemas.openxmlformats.org/package/2006/relationships"><Relationship Id="rId2" Type="http://schemas.openxmlformats.org/officeDocument/2006/relationships/image" Target="../media/image21.wmf"/><Relationship Id="rId1" Type="http://schemas.openxmlformats.org/officeDocument/2006/relationships/slideMaster" Target="../slideMasters/slideMaster10.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37.xml.rels><?xml version="1.0" encoding="UTF-8" standalone="yes"?>
<Relationships xmlns="http://schemas.openxmlformats.org/package/2006/relationships"><Relationship Id="rId2" Type="http://schemas.openxmlformats.org/officeDocument/2006/relationships/image" Target="../media/image21.wmf"/><Relationship Id="rId1" Type="http://schemas.openxmlformats.org/officeDocument/2006/relationships/slideMaster" Target="../slideMasters/slideMaster10.xml"/></Relationships>
</file>

<file path=ppt/slideLayouts/_rels/slideLayout138.xml.rels><?xml version="1.0" encoding="UTF-8" standalone="yes"?>
<Relationships xmlns="http://schemas.openxmlformats.org/package/2006/relationships"><Relationship Id="rId2" Type="http://schemas.openxmlformats.org/officeDocument/2006/relationships/image" Target="../media/image21.wmf"/><Relationship Id="rId1" Type="http://schemas.openxmlformats.org/officeDocument/2006/relationships/slideMaster" Target="../slideMasters/slideMaster10.xml"/></Relationships>
</file>

<file path=ppt/slideLayouts/_rels/slideLayout139.xml.rels><?xml version="1.0" encoding="UTF-8" standalone="yes"?>
<Relationships xmlns="http://schemas.openxmlformats.org/package/2006/relationships"><Relationship Id="rId2" Type="http://schemas.openxmlformats.org/officeDocument/2006/relationships/image" Target="../media/image21.wmf"/><Relationship Id="rId1" Type="http://schemas.openxmlformats.org/officeDocument/2006/relationships/slideMaster" Target="../slideMasters/slideMaster10.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0.xml.rels><?xml version="1.0" encoding="UTF-8" standalone="yes"?>
<Relationships xmlns="http://schemas.openxmlformats.org/package/2006/relationships"><Relationship Id="rId3" Type="http://schemas.openxmlformats.org/officeDocument/2006/relationships/image" Target="../media/image21.wmf"/><Relationship Id="rId2" Type="http://schemas.openxmlformats.org/officeDocument/2006/relationships/image" Target="../media/image4.emf"/><Relationship Id="rId1" Type="http://schemas.openxmlformats.org/officeDocument/2006/relationships/slideMaster" Target="../slideMasters/slideMaster10.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42.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emf"/><Relationship Id="rId1" Type="http://schemas.openxmlformats.org/officeDocument/2006/relationships/slideMaster" Target="../slideMasters/slideMaster11.xml"/></Relationships>
</file>

<file path=ppt/slideLayouts/_rels/slideLayout143.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3.jpeg"/><Relationship Id="rId1" Type="http://schemas.openxmlformats.org/officeDocument/2006/relationships/slideMaster" Target="../slideMasters/slideMaster11.xml"/></Relationships>
</file>

<file path=ppt/slideLayouts/_rels/slideLayout14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4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4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4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4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4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51.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1.xml"/></Relationships>
</file>

<file path=ppt/slideLayouts/_rels/slideLayout15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1.xml"/></Relationships>
</file>

<file path=ppt/slideLayouts/_rels/slideLayout15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5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5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5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57.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6.emf"/><Relationship Id="rId1" Type="http://schemas.openxmlformats.org/officeDocument/2006/relationships/slideMaster" Target="../slideMasters/slideMaster11.xml"/></Relationships>
</file>

<file path=ppt/slideLayouts/_rels/slideLayout158.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Master" Target="../slideMasters/slideMaster11.xml"/></Relationships>
</file>

<file path=ppt/slideLayouts/_rels/slideLayout15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6.emf"/><Relationship Id="rId1" Type="http://schemas.openxmlformats.org/officeDocument/2006/relationships/slideMaster" Target="../slideMasters/slideMaster1.xml"/></Relationships>
</file>

<file path=ppt/slideLayouts/_rels/slideLayout16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61.x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image" Target="../media/image14.emf"/><Relationship Id="rId1" Type="http://schemas.openxmlformats.org/officeDocument/2006/relationships/slideMaster" Target="../slideMasters/slideMaster12.xml"/></Relationships>
</file>

<file path=ppt/slideLayouts/_rels/slideLayout16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63.xml.rels><?xml version="1.0" encoding="UTF-8" standalone="yes"?>
<Relationships xmlns="http://schemas.openxmlformats.org/package/2006/relationships"><Relationship Id="rId2" Type="http://schemas.openxmlformats.org/officeDocument/2006/relationships/image" Target="../media/image21.wmf"/><Relationship Id="rId1" Type="http://schemas.openxmlformats.org/officeDocument/2006/relationships/slideMaster" Target="../slideMasters/slideMaster12.xml"/></Relationships>
</file>

<file path=ppt/slideLayouts/_rels/slideLayout16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6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6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67.xml.rels><?xml version="1.0" encoding="UTF-8" standalone="yes"?>
<Relationships xmlns="http://schemas.openxmlformats.org/package/2006/relationships"><Relationship Id="rId2" Type="http://schemas.openxmlformats.org/officeDocument/2006/relationships/image" Target="../media/image21.wmf"/><Relationship Id="rId1" Type="http://schemas.openxmlformats.org/officeDocument/2006/relationships/slideMaster" Target="../slideMasters/slideMaster12.xml"/></Relationships>
</file>

<file path=ppt/slideLayouts/_rels/slideLayout168.xml.rels><?xml version="1.0" encoding="UTF-8" standalone="yes"?>
<Relationships xmlns="http://schemas.openxmlformats.org/package/2006/relationships"><Relationship Id="rId2" Type="http://schemas.openxmlformats.org/officeDocument/2006/relationships/image" Target="../media/image21.wmf"/><Relationship Id="rId1" Type="http://schemas.openxmlformats.org/officeDocument/2006/relationships/slideMaster" Target="../slideMasters/slideMaster12.xml"/></Relationships>
</file>

<file path=ppt/slideLayouts/_rels/slideLayout169.xml.rels><?xml version="1.0" encoding="UTF-8" standalone="yes"?>
<Relationships xmlns="http://schemas.openxmlformats.org/package/2006/relationships"><Relationship Id="rId2" Type="http://schemas.openxmlformats.org/officeDocument/2006/relationships/image" Target="../media/image21.wmf"/><Relationship Id="rId1" Type="http://schemas.openxmlformats.org/officeDocument/2006/relationships/slideMaster" Target="../slideMasters/slideMaster1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0.xml.rels><?xml version="1.0" encoding="UTF-8" standalone="yes"?>
<Relationships xmlns="http://schemas.openxmlformats.org/package/2006/relationships"><Relationship Id="rId3" Type="http://schemas.openxmlformats.org/officeDocument/2006/relationships/image" Target="../media/image21.wmf"/><Relationship Id="rId2" Type="http://schemas.openxmlformats.org/officeDocument/2006/relationships/image" Target="../media/image4.emf"/><Relationship Id="rId1" Type="http://schemas.openxmlformats.org/officeDocument/2006/relationships/slideMaster" Target="../slideMasters/slideMaster12.xml"/></Relationships>
</file>

<file path=ppt/slideLayouts/_rels/slideLayout17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7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73.x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image" Target="../media/image14.emf"/><Relationship Id="rId1" Type="http://schemas.openxmlformats.org/officeDocument/2006/relationships/slideMaster" Target="../slideMasters/slideMaster13.xml"/></Relationships>
</file>

<file path=ppt/slideLayouts/_rels/slideLayout17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75.xml.rels><?xml version="1.0" encoding="UTF-8" standalone="yes"?>
<Relationships xmlns="http://schemas.openxmlformats.org/package/2006/relationships"><Relationship Id="rId2" Type="http://schemas.openxmlformats.org/officeDocument/2006/relationships/image" Target="../media/image21.wmf"/><Relationship Id="rId1" Type="http://schemas.openxmlformats.org/officeDocument/2006/relationships/slideMaster" Target="../slideMasters/slideMaster13.xml"/></Relationships>
</file>

<file path=ppt/slideLayouts/_rels/slideLayout176.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77.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78.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79.xml.rels><?xml version="1.0" encoding="UTF-8" standalone="yes"?>
<Relationships xmlns="http://schemas.openxmlformats.org/package/2006/relationships"><Relationship Id="rId2" Type="http://schemas.openxmlformats.org/officeDocument/2006/relationships/image" Target="../media/image21.wmf"/><Relationship Id="rId1" Type="http://schemas.openxmlformats.org/officeDocument/2006/relationships/slideMaster" Target="../slideMasters/slideMaster13.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emf"/><Relationship Id="rId1" Type="http://schemas.openxmlformats.org/officeDocument/2006/relationships/slideMaster" Target="../slideMasters/slideMaster2.xml"/></Relationships>
</file>

<file path=ppt/slideLayouts/_rels/slideLayout180.xml.rels><?xml version="1.0" encoding="UTF-8" standalone="yes"?>
<Relationships xmlns="http://schemas.openxmlformats.org/package/2006/relationships"><Relationship Id="rId2" Type="http://schemas.openxmlformats.org/officeDocument/2006/relationships/image" Target="../media/image21.wmf"/><Relationship Id="rId1" Type="http://schemas.openxmlformats.org/officeDocument/2006/relationships/slideMaster" Target="../slideMasters/slideMaster13.xml"/></Relationships>
</file>

<file path=ppt/slideLayouts/_rels/slideLayout181.xml.rels><?xml version="1.0" encoding="UTF-8" standalone="yes"?>
<Relationships xmlns="http://schemas.openxmlformats.org/package/2006/relationships"><Relationship Id="rId2" Type="http://schemas.openxmlformats.org/officeDocument/2006/relationships/image" Target="../media/image21.wmf"/><Relationship Id="rId1" Type="http://schemas.openxmlformats.org/officeDocument/2006/relationships/slideMaster" Target="../slideMasters/slideMaster13.xml"/></Relationships>
</file>

<file path=ppt/slideLayouts/_rels/slideLayout182.xml.rels><?xml version="1.0" encoding="UTF-8" standalone="yes"?>
<Relationships xmlns="http://schemas.openxmlformats.org/package/2006/relationships"><Relationship Id="rId3" Type="http://schemas.openxmlformats.org/officeDocument/2006/relationships/image" Target="../media/image21.wmf"/><Relationship Id="rId2" Type="http://schemas.openxmlformats.org/officeDocument/2006/relationships/image" Target="../media/image4.emf"/><Relationship Id="rId1" Type="http://schemas.openxmlformats.org/officeDocument/2006/relationships/slideMaster" Target="../slideMasters/slideMaster13.xml"/></Relationships>
</file>

<file path=ppt/slideLayouts/_rels/slideLayout18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8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8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emf"/><Relationship Id="rId1" Type="http://schemas.openxmlformats.org/officeDocument/2006/relationships/slideMaster" Target="../slideMasters/slideMaster14.xml"/></Relationships>
</file>

<file path=ppt/slideLayouts/_rels/slideLayout186.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87.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88.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89.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emf"/><Relationship Id="rId1" Type="http://schemas.openxmlformats.org/officeDocument/2006/relationships/slideMaster" Target="../slideMasters/slideMaster2.xml"/></Relationships>
</file>

<file path=ppt/slideLayouts/_rels/slideLayout190.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91.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9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14.xml"/></Relationships>
</file>

<file path=ppt/slideLayouts/_rels/slideLayout193.xml.rels><?xml version="1.0" encoding="UTF-8" standalone="yes"?>
<Relationships xmlns="http://schemas.openxmlformats.org/package/2006/relationships"><Relationship Id="rId2" Type="http://schemas.openxmlformats.org/officeDocument/2006/relationships/image" Target="../media/image13.emf"/><Relationship Id="rId1" Type="http://schemas.openxmlformats.org/officeDocument/2006/relationships/slideMaster" Target="../slideMasters/slideMaster14.xml"/></Relationships>
</file>

<file path=ppt/slideLayouts/_rels/slideLayout19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95.x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image" Target="../media/image14.emf"/><Relationship Id="rId1" Type="http://schemas.openxmlformats.org/officeDocument/2006/relationships/slideMaster" Target="../slideMasters/slideMaster14.xml"/></Relationships>
</file>

<file path=ppt/slideLayouts/_rels/slideLayout196.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6.png"/><Relationship Id="rId1" Type="http://schemas.openxmlformats.org/officeDocument/2006/relationships/slideMaster" Target="../slideMasters/slideMaster14.xml"/><Relationship Id="rId6" Type="http://schemas.openxmlformats.org/officeDocument/2006/relationships/image" Target="../media/image19.emf"/><Relationship Id="rId5" Type="http://schemas.openxmlformats.org/officeDocument/2006/relationships/image" Target="../media/image18.wmf"/><Relationship Id="rId4" Type="http://schemas.openxmlformats.org/officeDocument/2006/relationships/image" Target="../media/image17.jpeg"/></Relationships>
</file>

<file path=ppt/slideLayouts/_rels/slideLayout197.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7.emf"/><Relationship Id="rId1" Type="http://schemas.openxmlformats.org/officeDocument/2006/relationships/slideMaster" Target="../slideMasters/slideMaster15.xml"/></Relationships>
</file>

<file path=ppt/slideLayouts/_rels/slideLayout198.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jpeg"/><Relationship Id="rId1" Type="http://schemas.openxmlformats.org/officeDocument/2006/relationships/slideMaster" Target="../slideMasters/slideMaster15.xml"/><Relationship Id="rId4" Type="http://schemas.openxmlformats.org/officeDocument/2006/relationships/image" Target="../media/image8.emf"/></Relationships>
</file>

<file path=ppt/slideLayouts/_rels/slideLayout199.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00.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Master" Target="../slideMasters/slideMaster15.xml"/></Relationships>
</file>

<file path=ppt/slideLayouts/_rels/slideLayout201.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202.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203.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204.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Master" Target="../slideMasters/slideMaster15.xml"/></Relationships>
</file>

<file path=ppt/slideLayouts/_rels/slideLayout205.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Master" Target="../slideMasters/slideMaster15.xml"/></Relationships>
</file>

<file path=ppt/slideLayouts/_rels/slideLayout206.xml.rels><?xml version="1.0" encoding="UTF-8" standalone="yes"?>
<Relationships xmlns="http://schemas.openxmlformats.org/package/2006/relationships"><Relationship Id="rId2" Type="http://schemas.openxmlformats.org/officeDocument/2006/relationships/hyperlink" Target="http://brandingzone.ey.net/national/tbz3.nsf/SitePage/Brand+elements_Boilerplate+text?opendocument&amp;Expand=9" TargetMode="External"/><Relationship Id="rId1" Type="http://schemas.openxmlformats.org/officeDocument/2006/relationships/slideMaster" Target="../slideMasters/slideMaster15.xml"/></Relationships>
</file>

<file path=ppt/slideLayouts/_rels/slideLayout207.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6.jpeg"/><Relationship Id="rId1" Type="http://schemas.openxmlformats.org/officeDocument/2006/relationships/slideMaster" Target="../slideMasters/slideMaster15.xml"/></Relationships>
</file>

<file path=ppt/slideLayouts/_rels/slideLayout208.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209.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0.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28.jpeg"/><Relationship Id="rId1" Type="http://schemas.openxmlformats.org/officeDocument/2006/relationships/slideMaster" Target="../slideMasters/slideMaster16.xml"/><Relationship Id="rId4" Type="http://schemas.openxmlformats.org/officeDocument/2006/relationships/image" Target="../media/image29.wmf"/></Relationships>
</file>

<file path=ppt/slideLayouts/_rels/slideLayout211.xml.rels><?xml version="1.0" encoding="UTF-8" standalone="yes"?>
<Relationships xmlns="http://schemas.openxmlformats.org/package/2006/relationships"><Relationship Id="rId3" Type="http://schemas.openxmlformats.org/officeDocument/2006/relationships/image" Target="../media/image29.wmf"/><Relationship Id="rId2" Type="http://schemas.openxmlformats.org/officeDocument/2006/relationships/image" Target="../media/image3.jpeg"/><Relationship Id="rId1" Type="http://schemas.openxmlformats.org/officeDocument/2006/relationships/slideMaster" Target="../slideMasters/slideMaster16.xml"/></Relationships>
</file>

<file path=ppt/slideLayouts/_rels/slideLayout212.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213.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214.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215.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216.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217.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218.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219.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6.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0.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221.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222.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image" Target="../media/image8.emf"/><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8.emf"/><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image" Target="../media/image8.emf"/><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8.emf"/><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5.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4.xml"/></Relationships>
</file>

<file path=ppt/slideLayouts/_rels/slideLayout5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4.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2.emf"/><Relationship Id="rId1" Type="http://schemas.openxmlformats.org/officeDocument/2006/relationships/slideMaster" Target="../slideMasters/slideMaster5.xml"/></Relationships>
</file>

<file path=ppt/slideLayouts/_rels/slideLayout61.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3.jpeg"/><Relationship Id="rId1" Type="http://schemas.openxmlformats.org/officeDocument/2006/relationships/slideMaster" Target="../slideMasters/slideMaster5.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9.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5.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5.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emf"/><Relationship Id="rId1" Type="http://schemas.openxmlformats.org/officeDocument/2006/relationships/slideMaster" Target="../slideMasters/slideMaster6.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6.xml"/></Relationships>
</file>

<file path=ppt/slideLayouts/_rels/slideLayout82.xml.rels><?xml version="1.0" encoding="UTF-8" standalone="yes"?>
<Relationships xmlns="http://schemas.openxmlformats.org/package/2006/relationships"><Relationship Id="rId2" Type="http://schemas.openxmlformats.org/officeDocument/2006/relationships/image" Target="../media/image13.emf"/><Relationship Id="rId1" Type="http://schemas.openxmlformats.org/officeDocument/2006/relationships/slideMaster" Target="../slideMasters/slideMaster6.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4.x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image" Target="../media/image14.emf"/><Relationship Id="rId1" Type="http://schemas.openxmlformats.org/officeDocument/2006/relationships/slideMaster" Target="../slideMasters/slideMaster6.xml"/></Relationships>
</file>

<file path=ppt/slideLayouts/_rels/slideLayout85.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6.png"/><Relationship Id="rId1" Type="http://schemas.openxmlformats.org/officeDocument/2006/relationships/slideMaster" Target="../slideMasters/slideMaster6.xml"/><Relationship Id="rId6" Type="http://schemas.openxmlformats.org/officeDocument/2006/relationships/image" Target="../media/image19.emf"/><Relationship Id="rId5" Type="http://schemas.openxmlformats.org/officeDocument/2006/relationships/image" Target="../media/image18.wmf"/><Relationship Id="rId4" Type="http://schemas.openxmlformats.org/officeDocument/2006/relationships/image" Target="../media/image17.jpeg"/></Relationships>
</file>

<file path=ppt/slideLayouts/_rels/slideLayout86.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2.emf"/><Relationship Id="rId1" Type="http://schemas.openxmlformats.org/officeDocument/2006/relationships/slideMaster" Target="../slideMasters/slideMaster7.xml"/></Relationships>
</file>

<file path=ppt/slideLayouts/_rels/slideLayout87.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3.jpeg"/><Relationship Id="rId1" Type="http://schemas.openxmlformats.org/officeDocument/2006/relationships/slideMaster" Target="../slideMasters/slideMaster7.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5.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7.xml"/></Relationships>
</file>

<file path=ppt/slideLayouts/_rels/slideLayout9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7.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Cover">
    <p:spTree>
      <p:nvGrpSpPr>
        <p:cNvPr id="1" name=""/>
        <p:cNvGrpSpPr/>
        <p:nvPr/>
      </p:nvGrpSpPr>
      <p:grpSpPr>
        <a:xfrm>
          <a:off x="0" y="0"/>
          <a:ext cx="0" cy="0"/>
          <a:chOff x="0" y="0"/>
          <a:chExt cx="0" cy="0"/>
        </a:xfrm>
      </p:grpSpPr>
      <p:pic>
        <p:nvPicPr>
          <p:cNvPr id="9" name="Picture 2"/>
          <p:cNvPicPr>
            <a:picLocks noChangeAspect="1" noChangeArrowheads="1"/>
          </p:cNvPicPr>
          <p:nvPr userDrawn="1"/>
        </p:nvPicPr>
        <p:blipFill>
          <a:blip r:embed="rId2" cstate="print"/>
          <a:srcRect/>
          <a:stretch>
            <a:fillRect/>
          </a:stretch>
        </p:blipFill>
        <p:spPr bwMode="auto">
          <a:xfrm>
            <a:off x="2271259" y="5747990"/>
            <a:ext cx="983483" cy="745200"/>
          </a:xfrm>
          <a:prstGeom prst="rect">
            <a:avLst/>
          </a:prstGeom>
          <a:noFill/>
          <a:ln w="9525">
            <a:noFill/>
            <a:miter lim="800000"/>
            <a:headEnd/>
            <a:tailEnd/>
          </a:ln>
          <a:effectLst/>
        </p:spPr>
      </p:pic>
      <p:sp>
        <p:nvSpPr>
          <p:cNvPr id="2" name="Title 1"/>
          <p:cNvSpPr>
            <a:spLocks noGrp="1"/>
          </p:cNvSpPr>
          <p:nvPr>
            <p:ph type="ctrTitle"/>
          </p:nvPr>
        </p:nvSpPr>
        <p:spPr>
          <a:xfrm>
            <a:off x="2332800" y="777600"/>
            <a:ext cx="5490000" cy="860400"/>
          </a:xfrm>
        </p:spPr>
        <p:txBody>
          <a:bodyPr/>
          <a:lstStyle/>
          <a:p>
            <a:r>
              <a:rPr lang="en-US" smtClean="0"/>
              <a:t>Click to edit Master title style</a:t>
            </a:r>
            <a:endParaRPr lang="en-GB" dirty="0"/>
          </a:p>
        </p:txBody>
      </p:sp>
      <p:sp>
        <p:nvSpPr>
          <p:cNvPr id="3" name="Subtitle 2"/>
          <p:cNvSpPr>
            <a:spLocks noGrp="1"/>
          </p:cNvSpPr>
          <p:nvPr>
            <p:ph type="subTitle" idx="1"/>
          </p:nvPr>
        </p:nvSpPr>
        <p:spPr>
          <a:xfrm>
            <a:off x="2332800" y="1753200"/>
            <a:ext cx="5490000" cy="968400"/>
          </a:xfrm>
        </p:spPr>
        <p:txBody>
          <a:bodyPr/>
          <a:lstStyle>
            <a:lvl1pPr marL="0" indent="0" algn="l">
              <a:buNone/>
              <a:defRPr sz="2000">
                <a:solidFill>
                  <a:schemeClr val="bg2"/>
                </a:solidFill>
              </a:defRPr>
            </a:lvl1pPr>
            <a:lvl2pPr marL="0" indent="0" algn="l">
              <a:buNone/>
              <a:defRPr sz="1600">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dirty="0"/>
          </a:p>
        </p:txBody>
      </p:sp>
      <p:grpSp>
        <p:nvGrpSpPr>
          <p:cNvPr id="12" name="Group 11"/>
          <p:cNvGrpSpPr/>
          <p:nvPr userDrawn="1"/>
        </p:nvGrpSpPr>
        <p:grpSpPr>
          <a:xfrm>
            <a:off x="-6532" y="2405084"/>
            <a:ext cx="9150532" cy="3349170"/>
            <a:chOff x="-6532" y="2405084"/>
            <a:chExt cx="9150532" cy="3349170"/>
          </a:xfrm>
        </p:grpSpPr>
        <p:sp>
          <p:nvSpPr>
            <p:cNvPr id="1032" name="Freeform 8"/>
            <p:cNvSpPr>
              <a:spLocks/>
            </p:cNvSpPr>
            <p:nvPr userDrawn="1"/>
          </p:nvSpPr>
          <p:spPr bwMode="gray">
            <a:xfrm>
              <a:off x="2273222" y="2405084"/>
              <a:ext cx="6870778" cy="2495225"/>
            </a:xfrm>
            <a:custGeom>
              <a:avLst/>
              <a:gdLst/>
              <a:ahLst/>
              <a:cxnLst>
                <a:cxn ang="0">
                  <a:pos x="0" y="1852"/>
                </a:cxn>
                <a:cxn ang="0">
                  <a:pos x="5081" y="0"/>
                </a:cxn>
                <a:cxn ang="0">
                  <a:pos x="5081" y="968"/>
                </a:cxn>
                <a:cxn ang="0">
                  <a:pos x="0" y="1852"/>
                </a:cxn>
              </a:cxnLst>
              <a:rect l="0" t="0" r="r" b="b"/>
              <a:pathLst>
                <a:path w="5081" h="1852">
                  <a:moveTo>
                    <a:pt x="0" y="1852"/>
                  </a:moveTo>
                  <a:lnTo>
                    <a:pt x="5081" y="0"/>
                  </a:lnTo>
                  <a:lnTo>
                    <a:pt x="5081" y="968"/>
                  </a:lnTo>
                  <a:lnTo>
                    <a:pt x="0" y="1852"/>
                  </a:lnTo>
                  <a:close/>
                </a:path>
              </a:pathLst>
            </a:custGeom>
            <a:solidFill>
              <a:schemeClr val="accent2"/>
            </a:solid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pic>
          <p:nvPicPr>
            <p:cNvPr id="8" name="Picture 3"/>
            <p:cNvPicPr>
              <a:picLocks noChangeAspect="1" noChangeArrowheads="1"/>
            </p:cNvPicPr>
            <p:nvPr userDrawn="1"/>
          </p:nvPicPr>
          <p:blipFill>
            <a:blip r:embed="rId3" cstate="print"/>
            <a:srcRect/>
            <a:stretch>
              <a:fillRect/>
            </a:stretch>
          </p:blipFill>
          <p:spPr bwMode="auto">
            <a:xfrm>
              <a:off x="-6532" y="4411503"/>
              <a:ext cx="2289891" cy="1342751"/>
            </a:xfrm>
            <a:prstGeom prst="rect">
              <a:avLst/>
            </a:prstGeom>
            <a:noFill/>
            <a:ln w="9525">
              <a:noFill/>
              <a:miter lim="800000"/>
              <a:headEnd/>
              <a:tailEnd/>
            </a:ln>
            <a:effectLst/>
          </p:spPr>
        </p:pic>
      </p:gr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Divider 3">
    <p:spTree>
      <p:nvGrpSpPr>
        <p:cNvPr id="1" name=""/>
        <p:cNvGrpSpPr/>
        <p:nvPr/>
      </p:nvGrpSpPr>
      <p:grpSpPr>
        <a:xfrm>
          <a:off x="0" y="0"/>
          <a:ext cx="0" cy="0"/>
          <a:chOff x="0" y="0"/>
          <a:chExt cx="0" cy="0"/>
        </a:xfrm>
      </p:grpSpPr>
      <p:sp>
        <p:nvSpPr>
          <p:cNvPr id="4" name="Title Placeholder 1"/>
          <p:cNvSpPr>
            <a:spLocks noGrp="1"/>
          </p:cNvSpPr>
          <p:nvPr>
            <p:ph type="title"/>
          </p:nvPr>
        </p:nvSpPr>
        <p:spPr>
          <a:xfrm>
            <a:off x="457200" y="201168"/>
            <a:ext cx="8229600" cy="804672"/>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lvl1pPr algn="l">
              <a:defRPr/>
            </a:lvl1pPr>
          </a:lstStyle>
          <a:p>
            <a:pPr lvl="0" algn="l" fontAlgn="base">
              <a:lnSpc>
                <a:spcPct val="85000"/>
              </a:lnSpc>
              <a:spcAft>
                <a:spcPct val="0"/>
              </a:spcAft>
            </a:pPr>
            <a:r>
              <a:rPr lang="en-US" smtClean="0"/>
              <a:t>Click to edit Master title style</a:t>
            </a:r>
            <a:endParaRPr lang="en-US" dirty="0"/>
          </a:p>
        </p:txBody>
      </p:sp>
      <p:sp>
        <p:nvSpPr>
          <p:cNvPr id="12" name="Footer Placeholder 11"/>
          <p:cNvSpPr>
            <a:spLocks noGrp="1"/>
          </p:cNvSpPr>
          <p:nvPr>
            <p:ph type="ftr" sz="quarter" idx="10"/>
          </p:nvPr>
        </p:nvSpPr>
        <p:spPr/>
        <p:txBody>
          <a:bodyPr/>
          <a:lstStyle/>
          <a:p>
            <a:r>
              <a:rPr lang="en-US" smtClean="0"/>
              <a:t>Taxation - Expatriates and Foreign nationals</a:t>
            </a:r>
            <a:endParaRPr lang="en-US" dirty="0"/>
          </a:p>
        </p:txBody>
      </p:sp>
      <p:pic>
        <p:nvPicPr>
          <p:cNvPr id="6" name="Picture 2"/>
          <p:cNvPicPr>
            <a:picLocks noChangeAspect="1" noChangeArrowheads="1"/>
          </p:cNvPicPr>
          <p:nvPr userDrawn="1"/>
        </p:nvPicPr>
        <p:blipFill>
          <a:blip r:embed="rId2" cstate="print"/>
          <a:srcRect/>
          <a:stretch>
            <a:fillRect/>
          </a:stretch>
        </p:blipFill>
        <p:spPr bwMode="auto">
          <a:xfrm>
            <a:off x="457200" y="1044000"/>
            <a:ext cx="8225549" cy="5184000"/>
          </a:xfrm>
          <a:prstGeom prst="rect">
            <a:avLst/>
          </a:prstGeom>
          <a:noFill/>
          <a:ln w="9525">
            <a:noFill/>
            <a:miter lim="800000"/>
            <a:headEnd/>
            <a:tailEnd/>
          </a:ln>
          <a:effectLst/>
        </p:spPr>
      </p:pic>
    </p:spTree>
    <p:extLst>
      <p:ext uri="{BB962C8B-B14F-4D97-AF65-F5344CB8AC3E}">
        <p14:creationId xmlns:p14="http://schemas.microsoft.com/office/powerpoint/2010/main" xmlns="" val="3195521078"/>
      </p:ext>
    </p:extLst>
  </p:cSld>
  <p:clrMapOvr>
    <a:masterClrMapping/>
  </p:clrMapOvr>
  <p:timing>
    <p:tnLst>
      <p:par>
        <p:cTn id="1" dur="indefinite" restart="never" nodeType="tmRoot"/>
      </p:par>
    </p:tnLst>
  </p:timing>
</p:sldLayout>
</file>

<file path=ppt/slideLayouts/slideLayout100.xml><?xml version="1.0" encoding="utf-8"?>
<p:sldLayout xmlns:a="http://schemas.openxmlformats.org/drawingml/2006/main" xmlns:r="http://schemas.openxmlformats.org/officeDocument/2006/relationships" xmlns:p="http://schemas.openxmlformats.org/presentationml/2006/main" type="blank" preserve="1">
  <p:cSld name="1_Blank">
    <p:spTree>
      <p:nvGrpSpPr>
        <p:cNvPr id="1" name=""/>
        <p:cNvGrpSpPr/>
        <p:nvPr/>
      </p:nvGrpSpPr>
      <p:grpSpPr>
        <a:xfrm>
          <a:off x="0" y="0"/>
          <a:ext cx="0" cy="0"/>
          <a:chOff x="0" y="0"/>
          <a:chExt cx="0" cy="0"/>
        </a:xfrm>
      </p:grpSpPr>
    </p:spTree>
    <p:extLst>
      <p:ext uri="{BB962C8B-B14F-4D97-AF65-F5344CB8AC3E}">
        <p14:creationId xmlns:p14="http://schemas.microsoft.com/office/powerpoint/2010/main" xmlns="" val="2023773136"/>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101.xml><?xml version="1.0" encoding="utf-8"?>
<p:sldLayout xmlns:a="http://schemas.openxmlformats.org/drawingml/2006/main" xmlns:r="http://schemas.openxmlformats.org/officeDocument/2006/relationships" xmlns:p="http://schemas.openxmlformats.org/presentationml/2006/main" showMasterSp="0" type="title" preserve="1">
  <p:cSld name="Cover">
    <p:spTree>
      <p:nvGrpSpPr>
        <p:cNvPr id="1" name=""/>
        <p:cNvGrpSpPr/>
        <p:nvPr/>
      </p:nvGrpSpPr>
      <p:grpSpPr>
        <a:xfrm>
          <a:off x="0" y="0"/>
          <a:ext cx="0" cy="0"/>
          <a:chOff x="0" y="0"/>
          <a:chExt cx="0" cy="0"/>
        </a:xfrm>
      </p:grpSpPr>
      <p:pic>
        <p:nvPicPr>
          <p:cNvPr id="9" name="Picture 2"/>
          <p:cNvPicPr>
            <a:picLocks noChangeAspect="1" noChangeArrowheads="1"/>
          </p:cNvPicPr>
          <p:nvPr userDrawn="1"/>
        </p:nvPicPr>
        <p:blipFill>
          <a:blip r:embed="rId2" cstate="print"/>
          <a:srcRect/>
          <a:stretch>
            <a:fillRect/>
          </a:stretch>
        </p:blipFill>
        <p:spPr bwMode="auto">
          <a:xfrm>
            <a:off x="2271259" y="5747990"/>
            <a:ext cx="983483" cy="745200"/>
          </a:xfrm>
          <a:prstGeom prst="rect">
            <a:avLst/>
          </a:prstGeom>
          <a:noFill/>
          <a:ln w="9525">
            <a:noFill/>
            <a:miter lim="800000"/>
            <a:headEnd/>
            <a:tailEnd/>
          </a:ln>
          <a:effectLst/>
        </p:spPr>
      </p:pic>
      <p:sp>
        <p:nvSpPr>
          <p:cNvPr id="2" name="Title 1"/>
          <p:cNvSpPr>
            <a:spLocks noGrp="1"/>
          </p:cNvSpPr>
          <p:nvPr>
            <p:ph type="ctrTitle"/>
          </p:nvPr>
        </p:nvSpPr>
        <p:spPr>
          <a:xfrm>
            <a:off x="2332800" y="777600"/>
            <a:ext cx="5490000" cy="860400"/>
          </a:xfrm>
        </p:spPr>
        <p:txBody>
          <a:bodyPr/>
          <a:lstStyle/>
          <a:p>
            <a:r>
              <a:rPr lang="en-US" smtClean="0"/>
              <a:t>Click to edit Master title style</a:t>
            </a:r>
            <a:endParaRPr lang="en-GB" dirty="0"/>
          </a:p>
        </p:txBody>
      </p:sp>
      <p:sp>
        <p:nvSpPr>
          <p:cNvPr id="3" name="Subtitle 2"/>
          <p:cNvSpPr>
            <a:spLocks noGrp="1"/>
          </p:cNvSpPr>
          <p:nvPr>
            <p:ph type="subTitle" idx="1"/>
          </p:nvPr>
        </p:nvSpPr>
        <p:spPr>
          <a:xfrm>
            <a:off x="2332800" y="1753200"/>
            <a:ext cx="5490000" cy="968400"/>
          </a:xfrm>
        </p:spPr>
        <p:txBody>
          <a:bodyPr/>
          <a:lstStyle>
            <a:lvl1pPr marL="0" indent="0" algn="l">
              <a:buNone/>
              <a:defRPr sz="2000">
                <a:solidFill>
                  <a:schemeClr val="bg2"/>
                </a:solidFill>
              </a:defRPr>
            </a:lvl1pPr>
            <a:lvl2pPr marL="0" indent="0" algn="l">
              <a:buNone/>
              <a:defRPr sz="1600">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dirty="0"/>
          </a:p>
        </p:txBody>
      </p:sp>
      <p:grpSp>
        <p:nvGrpSpPr>
          <p:cNvPr id="12" name="Group 11"/>
          <p:cNvGrpSpPr/>
          <p:nvPr userDrawn="1"/>
        </p:nvGrpSpPr>
        <p:grpSpPr>
          <a:xfrm>
            <a:off x="-6532" y="2405084"/>
            <a:ext cx="9150532" cy="3349170"/>
            <a:chOff x="-6532" y="2405084"/>
            <a:chExt cx="9150532" cy="3349170"/>
          </a:xfrm>
        </p:grpSpPr>
        <p:sp>
          <p:nvSpPr>
            <p:cNvPr id="1032" name="Freeform 8"/>
            <p:cNvSpPr>
              <a:spLocks/>
            </p:cNvSpPr>
            <p:nvPr userDrawn="1"/>
          </p:nvSpPr>
          <p:spPr bwMode="gray">
            <a:xfrm>
              <a:off x="2273222" y="2405084"/>
              <a:ext cx="6870778" cy="2495225"/>
            </a:xfrm>
            <a:custGeom>
              <a:avLst/>
              <a:gdLst/>
              <a:ahLst/>
              <a:cxnLst>
                <a:cxn ang="0">
                  <a:pos x="0" y="1852"/>
                </a:cxn>
                <a:cxn ang="0">
                  <a:pos x="5081" y="0"/>
                </a:cxn>
                <a:cxn ang="0">
                  <a:pos x="5081" y="968"/>
                </a:cxn>
                <a:cxn ang="0">
                  <a:pos x="0" y="1852"/>
                </a:cxn>
              </a:cxnLst>
              <a:rect l="0" t="0" r="r" b="b"/>
              <a:pathLst>
                <a:path w="5081" h="1852">
                  <a:moveTo>
                    <a:pt x="0" y="1852"/>
                  </a:moveTo>
                  <a:lnTo>
                    <a:pt x="5081" y="0"/>
                  </a:lnTo>
                  <a:lnTo>
                    <a:pt x="5081" y="968"/>
                  </a:lnTo>
                  <a:lnTo>
                    <a:pt x="0" y="1852"/>
                  </a:lnTo>
                  <a:close/>
                </a:path>
              </a:pathLst>
            </a:custGeom>
            <a:solidFill>
              <a:schemeClr val="accent2"/>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endParaRPr>
            </a:p>
          </p:txBody>
        </p:sp>
        <p:pic>
          <p:nvPicPr>
            <p:cNvPr id="8" name="Picture 3"/>
            <p:cNvPicPr>
              <a:picLocks noChangeAspect="1" noChangeArrowheads="1"/>
            </p:cNvPicPr>
            <p:nvPr userDrawn="1"/>
          </p:nvPicPr>
          <p:blipFill>
            <a:blip r:embed="rId3" cstate="print"/>
            <a:srcRect/>
            <a:stretch>
              <a:fillRect/>
            </a:stretch>
          </p:blipFill>
          <p:spPr bwMode="auto">
            <a:xfrm>
              <a:off x="-6532" y="4411503"/>
              <a:ext cx="2289891" cy="1342751"/>
            </a:xfrm>
            <a:prstGeom prst="rect">
              <a:avLst/>
            </a:prstGeom>
            <a:noFill/>
            <a:ln w="9525">
              <a:noFill/>
              <a:miter lim="800000"/>
              <a:headEnd/>
              <a:tailEnd/>
            </a:ln>
            <a:effectLst/>
          </p:spPr>
        </p:pic>
      </p:grpSp>
    </p:spTree>
    <p:extLst>
      <p:ext uri="{BB962C8B-B14F-4D97-AF65-F5344CB8AC3E}">
        <p14:creationId xmlns:p14="http://schemas.microsoft.com/office/powerpoint/2010/main" xmlns="" val="681992189"/>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showMasterSp="0" type="title" preserve="1">
  <p:cSld name="Cover_photo_or_illustration_input">
    <p:spTree>
      <p:nvGrpSpPr>
        <p:cNvPr id="1" name=""/>
        <p:cNvGrpSpPr/>
        <p:nvPr/>
      </p:nvGrpSpPr>
      <p:grpSpPr>
        <a:xfrm>
          <a:off x="0" y="0"/>
          <a:ext cx="0" cy="0"/>
          <a:chOff x="0" y="0"/>
          <a:chExt cx="0" cy="0"/>
        </a:xfrm>
      </p:grpSpPr>
      <p:sp>
        <p:nvSpPr>
          <p:cNvPr id="10" name="Freeform 9"/>
          <p:cNvSpPr/>
          <p:nvPr userDrawn="1"/>
        </p:nvSpPr>
        <p:spPr>
          <a:xfrm>
            <a:off x="-9144" y="3000375"/>
            <a:ext cx="2286000" cy="2729861"/>
          </a:xfrm>
          <a:custGeom>
            <a:avLst/>
            <a:gdLst>
              <a:gd name="connsiteX0" fmla="*/ 0 w 2286000"/>
              <a:gd name="connsiteY0" fmla="*/ 1318973 h 1318973"/>
              <a:gd name="connsiteX1" fmla="*/ 0 w 2286000"/>
              <a:gd name="connsiteY1" fmla="*/ 0 h 1318973"/>
              <a:gd name="connsiteX2" fmla="*/ 2286000 w 2286000"/>
              <a:gd name="connsiteY2" fmla="*/ 486803 h 1318973"/>
              <a:gd name="connsiteX3" fmla="*/ 0 w 2286000"/>
              <a:gd name="connsiteY3" fmla="*/ 1318973 h 1318973"/>
              <a:gd name="connsiteX0" fmla="*/ 0 w 2286000"/>
              <a:gd name="connsiteY0" fmla="*/ 2729861 h 2729861"/>
              <a:gd name="connsiteX1" fmla="*/ 9144 w 2286000"/>
              <a:gd name="connsiteY1" fmla="*/ 0 h 2729861"/>
              <a:gd name="connsiteX2" fmla="*/ 2286000 w 2286000"/>
              <a:gd name="connsiteY2" fmla="*/ 1897691 h 2729861"/>
              <a:gd name="connsiteX3" fmla="*/ 0 w 2286000"/>
              <a:gd name="connsiteY3" fmla="*/ 2729861 h 2729861"/>
            </a:gdLst>
            <a:ahLst/>
            <a:cxnLst>
              <a:cxn ang="0">
                <a:pos x="connsiteX0" y="connsiteY0"/>
              </a:cxn>
              <a:cxn ang="0">
                <a:pos x="connsiteX1" y="connsiteY1"/>
              </a:cxn>
              <a:cxn ang="0">
                <a:pos x="connsiteX2" y="connsiteY2"/>
              </a:cxn>
              <a:cxn ang="0">
                <a:pos x="connsiteX3" y="connsiteY3"/>
              </a:cxn>
            </a:cxnLst>
            <a:rect l="l" t="t" r="r" b="b"/>
            <a:pathLst>
              <a:path w="2286000" h="2729861">
                <a:moveTo>
                  <a:pt x="0" y="2729861"/>
                </a:moveTo>
                <a:lnTo>
                  <a:pt x="9144" y="0"/>
                </a:lnTo>
                <a:lnTo>
                  <a:pt x="2286000" y="1897691"/>
                </a:lnTo>
                <a:lnTo>
                  <a:pt x="0" y="2729861"/>
                </a:lnTo>
                <a:close/>
              </a:path>
            </a:pathLst>
          </a:custGeom>
          <a:blipFill>
            <a:blip r:embed="rId2" cstate="print"/>
            <a:stretch>
              <a:fillRect/>
            </a:stretch>
          </a:blip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en-US" sz="1200" dirty="0">
              <a:solidFill>
                <a:srgbClr val="000000"/>
              </a:solidFill>
            </a:endParaRPr>
          </a:p>
        </p:txBody>
      </p:sp>
      <p:pic>
        <p:nvPicPr>
          <p:cNvPr id="9" name="Picture 2"/>
          <p:cNvPicPr>
            <a:picLocks noChangeAspect="1" noChangeArrowheads="1"/>
          </p:cNvPicPr>
          <p:nvPr userDrawn="1"/>
        </p:nvPicPr>
        <p:blipFill>
          <a:blip r:embed="rId3" cstate="print"/>
          <a:srcRect/>
          <a:stretch>
            <a:fillRect/>
          </a:stretch>
        </p:blipFill>
        <p:spPr bwMode="auto">
          <a:xfrm>
            <a:off x="2271259" y="5747990"/>
            <a:ext cx="983483" cy="745200"/>
          </a:xfrm>
          <a:prstGeom prst="rect">
            <a:avLst/>
          </a:prstGeom>
          <a:noFill/>
          <a:ln w="9525">
            <a:noFill/>
            <a:miter lim="800000"/>
            <a:headEnd/>
            <a:tailEnd/>
          </a:ln>
          <a:effectLst/>
        </p:spPr>
      </p:pic>
      <p:sp>
        <p:nvSpPr>
          <p:cNvPr id="2" name="Title 1"/>
          <p:cNvSpPr>
            <a:spLocks noGrp="1"/>
          </p:cNvSpPr>
          <p:nvPr>
            <p:ph type="ctrTitle"/>
          </p:nvPr>
        </p:nvSpPr>
        <p:spPr>
          <a:xfrm>
            <a:off x="2332800" y="777600"/>
            <a:ext cx="5490000" cy="860400"/>
          </a:xfrm>
        </p:spPr>
        <p:txBody>
          <a:bodyPr/>
          <a:lstStyle/>
          <a:p>
            <a:r>
              <a:rPr lang="en-US" smtClean="0"/>
              <a:t>Click to edit Master title style</a:t>
            </a:r>
            <a:endParaRPr lang="en-GB" dirty="0"/>
          </a:p>
        </p:txBody>
      </p:sp>
      <p:sp>
        <p:nvSpPr>
          <p:cNvPr id="3" name="Subtitle 2"/>
          <p:cNvSpPr>
            <a:spLocks noGrp="1"/>
          </p:cNvSpPr>
          <p:nvPr>
            <p:ph type="subTitle" idx="1"/>
          </p:nvPr>
        </p:nvSpPr>
        <p:spPr>
          <a:xfrm>
            <a:off x="2332800" y="1753200"/>
            <a:ext cx="5490000" cy="968400"/>
          </a:xfrm>
        </p:spPr>
        <p:txBody>
          <a:bodyPr/>
          <a:lstStyle>
            <a:lvl1pPr marL="0" indent="0" algn="l">
              <a:buNone/>
              <a:defRPr sz="2000">
                <a:solidFill>
                  <a:schemeClr val="bg2"/>
                </a:solidFill>
              </a:defRPr>
            </a:lvl1pPr>
            <a:lvl2pPr marL="0" indent="0" algn="l">
              <a:buNone/>
              <a:defRPr sz="1600">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dirty="0"/>
          </a:p>
        </p:txBody>
      </p:sp>
      <p:sp>
        <p:nvSpPr>
          <p:cNvPr id="1032" name="Freeform 8"/>
          <p:cNvSpPr>
            <a:spLocks/>
          </p:cNvSpPr>
          <p:nvPr userDrawn="1"/>
        </p:nvSpPr>
        <p:spPr bwMode="gray">
          <a:xfrm>
            <a:off x="2273222" y="2405084"/>
            <a:ext cx="6870778" cy="2495225"/>
          </a:xfrm>
          <a:custGeom>
            <a:avLst/>
            <a:gdLst/>
            <a:ahLst/>
            <a:cxnLst>
              <a:cxn ang="0">
                <a:pos x="0" y="1852"/>
              </a:cxn>
              <a:cxn ang="0">
                <a:pos x="5081" y="0"/>
              </a:cxn>
              <a:cxn ang="0">
                <a:pos x="5081" y="968"/>
              </a:cxn>
              <a:cxn ang="0">
                <a:pos x="0" y="1852"/>
              </a:cxn>
            </a:cxnLst>
            <a:rect l="0" t="0" r="r" b="b"/>
            <a:pathLst>
              <a:path w="5081" h="1852">
                <a:moveTo>
                  <a:pt x="0" y="1852"/>
                </a:moveTo>
                <a:lnTo>
                  <a:pt x="5081" y="0"/>
                </a:lnTo>
                <a:lnTo>
                  <a:pt x="5081" y="968"/>
                </a:lnTo>
                <a:lnTo>
                  <a:pt x="0" y="1852"/>
                </a:lnTo>
                <a:close/>
              </a:path>
            </a:pathLst>
          </a:custGeom>
          <a:solidFill>
            <a:schemeClr val="accent2"/>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endParaRPr>
          </a:p>
        </p:txBody>
      </p:sp>
      <p:sp>
        <p:nvSpPr>
          <p:cNvPr id="7" name="TextBox 6"/>
          <p:cNvSpPr txBox="1"/>
          <p:nvPr userDrawn="1"/>
        </p:nvSpPr>
        <p:spPr>
          <a:xfrm>
            <a:off x="65318" y="4047893"/>
            <a:ext cx="1785784" cy="1083374"/>
          </a:xfrm>
          <a:prstGeom prst="rect">
            <a:avLst/>
          </a:prstGeom>
          <a:noFill/>
        </p:spPr>
        <p:txBody>
          <a:bodyPr wrap="square" lIns="0" tIns="36576" rIns="0" bIns="0" rtlCol="0">
            <a:spAutoFit/>
          </a:bodyPr>
          <a:lstStyle/>
          <a:p>
            <a:pPr>
              <a:lnSpc>
                <a:spcPct val="85000"/>
              </a:lnSpc>
              <a:spcAft>
                <a:spcPts val="600"/>
              </a:spcAft>
              <a:buClr>
                <a:srgbClr val="FFE600"/>
              </a:buClr>
              <a:buSzPct val="70000"/>
            </a:pPr>
            <a:r>
              <a:rPr lang="en-US" sz="1600" b="1" dirty="0" smtClean="0">
                <a:solidFill>
                  <a:srgbClr val="FFE600"/>
                </a:solidFill>
              </a:rPr>
              <a:t>Placeholder image — to replace this image, select View&gt;Notes Page</a:t>
            </a:r>
          </a:p>
        </p:txBody>
      </p:sp>
    </p:spTree>
    <p:extLst>
      <p:ext uri="{BB962C8B-B14F-4D97-AF65-F5344CB8AC3E}">
        <p14:creationId xmlns:p14="http://schemas.microsoft.com/office/powerpoint/2010/main" xmlns="" val="1771104175"/>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type="obj" preserve="1">
  <p:cSld name="Standard slid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Footer Placeholder 4"/>
          <p:cNvSpPr>
            <a:spLocks noGrp="1"/>
          </p:cNvSpPr>
          <p:nvPr>
            <p:ph type="ftr" sz="quarter" idx="11"/>
          </p:nvPr>
        </p:nvSpPr>
        <p:spPr/>
        <p:txBody>
          <a:bodyPr/>
          <a:lstStyle/>
          <a:p>
            <a:r>
              <a:rPr lang="en-US" smtClean="0">
                <a:solidFill>
                  <a:srgbClr val="808080"/>
                </a:solidFill>
              </a:rPr>
              <a:t>Taxation - Expatriates and Foreign nationals</a:t>
            </a:r>
            <a:endParaRPr lang="en-GB" dirty="0">
              <a:solidFill>
                <a:srgbClr val="808080"/>
              </a:solidFill>
            </a:endParaRPr>
          </a:p>
        </p:txBody>
      </p:sp>
      <p:sp>
        <p:nvSpPr>
          <p:cNvPr id="7" name="Line 10"/>
          <p:cNvSpPr>
            <a:spLocks noChangeShapeType="1"/>
          </p:cNvSpPr>
          <p:nvPr userDrawn="1"/>
        </p:nvSpPr>
        <p:spPr bwMode="auto">
          <a:xfrm>
            <a:off x="457200" y="1044000"/>
            <a:ext cx="8229600" cy="0"/>
          </a:xfrm>
          <a:prstGeom prst="line">
            <a:avLst/>
          </a:prstGeom>
          <a:noFill/>
          <a:ln w="19050">
            <a:solidFill>
              <a:schemeClr val="accent2"/>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solidFill>
                <a:srgbClr val="808080"/>
              </a:solidFill>
            </a:endParaRPr>
          </a:p>
        </p:txBody>
      </p:sp>
      <p:sp>
        <p:nvSpPr>
          <p:cNvPr id="8" name="Line 11"/>
          <p:cNvSpPr>
            <a:spLocks noChangeShapeType="1"/>
          </p:cNvSpPr>
          <p:nvPr userDrawn="1"/>
        </p:nvSpPr>
        <p:spPr bwMode="auto">
          <a:xfrm>
            <a:off x="457200" y="6242400"/>
            <a:ext cx="8229600" cy="0"/>
          </a:xfrm>
          <a:prstGeom prst="line">
            <a:avLst/>
          </a:prstGeom>
          <a:noFill/>
          <a:ln w="3175">
            <a:solidFill>
              <a:schemeClr val="bg1"/>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solidFill>
                <a:srgbClr val="808080"/>
              </a:solidFill>
            </a:endParaRPr>
          </a:p>
        </p:txBody>
      </p:sp>
    </p:spTree>
    <p:extLst>
      <p:ext uri="{BB962C8B-B14F-4D97-AF65-F5344CB8AC3E}">
        <p14:creationId xmlns:p14="http://schemas.microsoft.com/office/powerpoint/2010/main" xmlns="" val="1863073263"/>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dirty="0"/>
          </a:p>
        </p:txBody>
      </p:sp>
      <p:sp>
        <p:nvSpPr>
          <p:cNvPr id="5" name="Footer Placeholder 4"/>
          <p:cNvSpPr>
            <a:spLocks noGrp="1"/>
          </p:cNvSpPr>
          <p:nvPr>
            <p:ph type="ftr" sz="quarter" idx="11"/>
          </p:nvPr>
        </p:nvSpPr>
        <p:spPr/>
        <p:txBody>
          <a:bodyPr/>
          <a:lstStyle/>
          <a:p>
            <a:r>
              <a:rPr lang="en-US" smtClean="0">
                <a:solidFill>
                  <a:srgbClr val="808080"/>
                </a:solidFill>
              </a:rPr>
              <a:t>Taxation - Expatriates and Foreign nationals</a:t>
            </a:r>
            <a:endParaRPr lang="en-GB" dirty="0">
              <a:solidFill>
                <a:srgbClr val="808080"/>
              </a:solidFill>
            </a:endParaRPr>
          </a:p>
        </p:txBody>
      </p:sp>
      <p:sp>
        <p:nvSpPr>
          <p:cNvPr id="7" name="Line 10"/>
          <p:cNvSpPr>
            <a:spLocks noChangeShapeType="1"/>
          </p:cNvSpPr>
          <p:nvPr userDrawn="1"/>
        </p:nvSpPr>
        <p:spPr bwMode="auto">
          <a:xfrm>
            <a:off x="457200" y="1044000"/>
            <a:ext cx="8229600" cy="0"/>
          </a:xfrm>
          <a:prstGeom prst="line">
            <a:avLst/>
          </a:prstGeom>
          <a:noFill/>
          <a:ln w="19050">
            <a:solidFill>
              <a:schemeClr val="accent2"/>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solidFill>
                <a:srgbClr val="808080"/>
              </a:solidFill>
            </a:endParaRPr>
          </a:p>
        </p:txBody>
      </p:sp>
      <p:sp>
        <p:nvSpPr>
          <p:cNvPr id="8" name="Line 11"/>
          <p:cNvSpPr>
            <a:spLocks noChangeShapeType="1"/>
          </p:cNvSpPr>
          <p:nvPr userDrawn="1"/>
        </p:nvSpPr>
        <p:spPr bwMode="auto">
          <a:xfrm>
            <a:off x="457200" y="6242400"/>
            <a:ext cx="8229600" cy="0"/>
          </a:xfrm>
          <a:prstGeom prst="line">
            <a:avLst/>
          </a:prstGeom>
          <a:noFill/>
          <a:ln w="3175">
            <a:solidFill>
              <a:schemeClr val="bg1"/>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solidFill>
                <a:srgbClr val="808080"/>
              </a:solidFill>
            </a:endParaRPr>
          </a:p>
        </p:txBody>
      </p:sp>
    </p:spTree>
    <p:extLst>
      <p:ext uri="{BB962C8B-B14F-4D97-AF65-F5344CB8AC3E}">
        <p14:creationId xmlns:p14="http://schemas.microsoft.com/office/powerpoint/2010/main" xmlns="" val="3057823050"/>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type="twoObj" preserve="1">
  <p:cSld name="Two columns, no heading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dirty="0"/>
          </a:p>
        </p:txBody>
      </p:sp>
      <p:sp>
        <p:nvSpPr>
          <p:cNvPr id="3" name="Content Placeholder 2"/>
          <p:cNvSpPr>
            <a:spLocks noGrp="1"/>
          </p:cNvSpPr>
          <p:nvPr>
            <p:ph sz="half" idx="1"/>
          </p:nvPr>
        </p:nvSpPr>
        <p:spPr>
          <a:xfrm>
            <a:off x="457200" y="1600200"/>
            <a:ext cx="4038600" cy="4525963"/>
          </a:xfrm>
        </p:spPr>
        <p:txBody>
          <a:bodyPr/>
          <a:lstStyle>
            <a:lvl1pPr>
              <a:defRPr sz="24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4" name="Content Placeholder 3"/>
          <p:cNvSpPr>
            <a:spLocks noGrp="1"/>
          </p:cNvSpPr>
          <p:nvPr>
            <p:ph sz="half" idx="2"/>
          </p:nvPr>
        </p:nvSpPr>
        <p:spPr>
          <a:xfrm>
            <a:off x="4648200" y="1600200"/>
            <a:ext cx="4038600" cy="4525963"/>
          </a:xfrm>
        </p:spPr>
        <p:txBody>
          <a:bodyPr/>
          <a:lstStyle>
            <a:lvl1pPr>
              <a:defRPr sz="24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6" name="Footer Placeholder 5"/>
          <p:cNvSpPr>
            <a:spLocks noGrp="1"/>
          </p:cNvSpPr>
          <p:nvPr>
            <p:ph type="ftr" sz="quarter" idx="11"/>
          </p:nvPr>
        </p:nvSpPr>
        <p:spPr>
          <a:xfrm>
            <a:off x="2588400" y="6323013"/>
            <a:ext cx="3434400" cy="201600"/>
          </a:xfrm>
        </p:spPr>
        <p:txBody>
          <a:bodyPr/>
          <a:lstStyle/>
          <a:p>
            <a:r>
              <a:rPr lang="en-US" smtClean="0">
                <a:solidFill>
                  <a:srgbClr val="808080"/>
                </a:solidFill>
              </a:rPr>
              <a:t>Taxation - Expatriates and Foreign nationals</a:t>
            </a:r>
            <a:endParaRPr lang="en-GB" dirty="0">
              <a:solidFill>
                <a:srgbClr val="808080"/>
              </a:solidFill>
            </a:endParaRPr>
          </a:p>
        </p:txBody>
      </p:sp>
      <p:sp>
        <p:nvSpPr>
          <p:cNvPr id="8" name="Line 10"/>
          <p:cNvSpPr>
            <a:spLocks noChangeShapeType="1"/>
          </p:cNvSpPr>
          <p:nvPr userDrawn="1"/>
        </p:nvSpPr>
        <p:spPr bwMode="auto">
          <a:xfrm>
            <a:off x="457200" y="1044000"/>
            <a:ext cx="8229600" cy="0"/>
          </a:xfrm>
          <a:prstGeom prst="line">
            <a:avLst/>
          </a:prstGeom>
          <a:noFill/>
          <a:ln w="19050">
            <a:solidFill>
              <a:schemeClr val="accent2"/>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solidFill>
                <a:srgbClr val="808080"/>
              </a:solidFill>
            </a:endParaRPr>
          </a:p>
        </p:txBody>
      </p:sp>
      <p:sp>
        <p:nvSpPr>
          <p:cNvPr id="12" name="Line 11"/>
          <p:cNvSpPr>
            <a:spLocks noChangeShapeType="1"/>
          </p:cNvSpPr>
          <p:nvPr userDrawn="1"/>
        </p:nvSpPr>
        <p:spPr bwMode="auto">
          <a:xfrm>
            <a:off x="457200" y="6242400"/>
            <a:ext cx="8229600" cy="0"/>
          </a:xfrm>
          <a:prstGeom prst="line">
            <a:avLst/>
          </a:prstGeom>
          <a:noFill/>
          <a:ln w="3175">
            <a:solidFill>
              <a:schemeClr val="bg1"/>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solidFill>
                <a:srgbClr val="808080"/>
              </a:solidFill>
            </a:endParaRPr>
          </a:p>
        </p:txBody>
      </p:sp>
    </p:spTree>
    <p:extLst>
      <p:ext uri="{BB962C8B-B14F-4D97-AF65-F5344CB8AC3E}">
        <p14:creationId xmlns:p14="http://schemas.microsoft.com/office/powerpoint/2010/main" xmlns="" val="3299103932"/>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preserve="1" userDrawn="1">
  <p:cSld name="Two columns with heading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dirty="0"/>
          </a:p>
        </p:txBody>
      </p:sp>
      <p:sp>
        <p:nvSpPr>
          <p:cNvPr id="3" name="Content Placeholder 2"/>
          <p:cNvSpPr>
            <a:spLocks noGrp="1"/>
          </p:cNvSpPr>
          <p:nvPr>
            <p:ph sz="half" idx="1"/>
          </p:nvPr>
        </p:nvSpPr>
        <p:spPr>
          <a:xfrm>
            <a:off x="457200" y="2196000"/>
            <a:ext cx="4042800" cy="3994963"/>
          </a:xfrm>
        </p:spPr>
        <p:txBody>
          <a:bodyPr/>
          <a:lstStyle>
            <a:lvl1pPr>
              <a:defRPr sz="24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4" name="Content Placeholder 3"/>
          <p:cNvSpPr>
            <a:spLocks noGrp="1"/>
          </p:cNvSpPr>
          <p:nvPr>
            <p:ph sz="half" idx="2"/>
          </p:nvPr>
        </p:nvSpPr>
        <p:spPr>
          <a:xfrm>
            <a:off x="4651200" y="2178000"/>
            <a:ext cx="4042800" cy="3994963"/>
          </a:xfrm>
        </p:spPr>
        <p:txBody>
          <a:bodyPr/>
          <a:lstStyle>
            <a:lvl1pPr>
              <a:defRPr sz="24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6" name="Footer Placeholder 5"/>
          <p:cNvSpPr>
            <a:spLocks noGrp="1"/>
          </p:cNvSpPr>
          <p:nvPr>
            <p:ph type="ftr" sz="quarter" idx="11"/>
          </p:nvPr>
        </p:nvSpPr>
        <p:spPr/>
        <p:txBody>
          <a:bodyPr/>
          <a:lstStyle/>
          <a:p>
            <a:r>
              <a:rPr lang="en-US" smtClean="0">
                <a:solidFill>
                  <a:srgbClr val="808080"/>
                </a:solidFill>
              </a:rPr>
              <a:t>Taxation - Expatriates and Foreign nationals</a:t>
            </a:r>
            <a:endParaRPr lang="en-GB" dirty="0">
              <a:solidFill>
                <a:srgbClr val="808080"/>
              </a:solidFill>
            </a:endParaRPr>
          </a:p>
        </p:txBody>
      </p:sp>
      <p:sp>
        <p:nvSpPr>
          <p:cNvPr id="8" name="Line 10"/>
          <p:cNvSpPr>
            <a:spLocks noChangeShapeType="1"/>
          </p:cNvSpPr>
          <p:nvPr userDrawn="1"/>
        </p:nvSpPr>
        <p:spPr bwMode="auto">
          <a:xfrm>
            <a:off x="457200" y="1044000"/>
            <a:ext cx="8229600" cy="0"/>
          </a:xfrm>
          <a:prstGeom prst="line">
            <a:avLst/>
          </a:prstGeom>
          <a:noFill/>
          <a:ln w="19050">
            <a:solidFill>
              <a:schemeClr val="accent2"/>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solidFill>
                <a:srgbClr val="808080"/>
              </a:solidFill>
            </a:endParaRPr>
          </a:p>
        </p:txBody>
      </p:sp>
      <p:sp>
        <p:nvSpPr>
          <p:cNvPr id="10" name="Text Placeholder 9"/>
          <p:cNvSpPr>
            <a:spLocks noGrp="1"/>
          </p:cNvSpPr>
          <p:nvPr>
            <p:ph type="body" sz="quarter" idx="12"/>
          </p:nvPr>
        </p:nvSpPr>
        <p:spPr>
          <a:xfrm>
            <a:off x="457200" y="1490400"/>
            <a:ext cx="4042800" cy="640800"/>
          </a:xfrm>
        </p:spPr>
        <p:txBody>
          <a:bodyPr anchor="b" anchorCtr="0"/>
          <a:lstStyle>
            <a:lvl1pPr>
              <a:buNone/>
              <a:defRPr b="1"/>
            </a:lvl1pPr>
          </a:lstStyle>
          <a:p>
            <a:pPr lvl="0"/>
            <a:r>
              <a:rPr lang="en-US" smtClean="0"/>
              <a:t>Click to edit Master text styles</a:t>
            </a:r>
          </a:p>
        </p:txBody>
      </p:sp>
      <p:sp>
        <p:nvSpPr>
          <p:cNvPr id="11" name="Text Placeholder 9"/>
          <p:cNvSpPr>
            <a:spLocks noGrp="1"/>
          </p:cNvSpPr>
          <p:nvPr>
            <p:ph type="body" sz="quarter" idx="13"/>
          </p:nvPr>
        </p:nvSpPr>
        <p:spPr>
          <a:xfrm>
            <a:off x="4651200" y="1490400"/>
            <a:ext cx="4042800" cy="640800"/>
          </a:xfrm>
        </p:spPr>
        <p:txBody>
          <a:bodyPr anchor="b" anchorCtr="0"/>
          <a:lstStyle>
            <a:lvl1pPr>
              <a:buNone/>
              <a:defRPr b="1"/>
            </a:lvl1pPr>
          </a:lstStyle>
          <a:p>
            <a:pPr lvl="0"/>
            <a:r>
              <a:rPr lang="en-US" smtClean="0"/>
              <a:t>Click to edit Master text styles</a:t>
            </a:r>
          </a:p>
        </p:txBody>
      </p:sp>
      <p:sp>
        <p:nvSpPr>
          <p:cNvPr id="9" name="Line 11"/>
          <p:cNvSpPr>
            <a:spLocks noChangeShapeType="1"/>
          </p:cNvSpPr>
          <p:nvPr userDrawn="1"/>
        </p:nvSpPr>
        <p:spPr bwMode="auto">
          <a:xfrm>
            <a:off x="457200" y="6242400"/>
            <a:ext cx="8229600" cy="0"/>
          </a:xfrm>
          <a:prstGeom prst="line">
            <a:avLst/>
          </a:prstGeom>
          <a:noFill/>
          <a:ln w="3175">
            <a:solidFill>
              <a:schemeClr val="bg1"/>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solidFill>
                <a:srgbClr val="808080"/>
              </a:solidFill>
            </a:endParaRPr>
          </a:p>
        </p:txBody>
      </p:sp>
    </p:spTree>
    <p:extLst>
      <p:ext uri="{BB962C8B-B14F-4D97-AF65-F5344CB8AC3E}">
        <p14:creationId xmlns:p14="http://schemas.microsoft.com/office/powerpoint/2010/main" xmlns="" val="1448117520"/>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preserve="1" userDrawn="1">
  <p:cSld name="Key statement">
    <p:spTree>
      <p:nvGrpSpPr>
        <p:cNvPr id="1" name=""/>
        <p:cNvGrpSpPr/>
        <p:nvPr/>
      </p:nvGrpSpPr>
      <p:grpSpPr>
        <a:xfrm>
          <a:off x="0" y="0"/>
          <a:ext cx="0" cy="0"/>
          <a:chOff x="0" y="0"/>
          <a:chExt cx="0" cy="0"/>
        </a:xfrm>
      </p:grpSpPr>
      <p:sp>
        <p:nvSpPr>
          <p:cNvPr id="12" name="Footer Placeholder 11"/>
          <p:cNvSpPr>
            <a:spLocks noGrp="1"/>
          </p:cNvSpPr>
          <p:nvPr>
            <p:ph type="ftr" sz="quarter" idx="10"/>
          </p:nvPr>
        </p:nvSpPr>
        <p:spPr/>
        <p:txBody>
          <a:bodyPr/>
          <a:lstStyle/>
          <a:p>
            <a:r>
              <a:rPr lang="en-US" smtClean="0">
                <a:solidFill>
                  <a:srgbClr val="808080"/>
                </a:solidFill>
              </a:rPr>
              <a:t>Taxation - Expatriates and Foreign nationals</a:t>
            </a:r>
            <a:endParaRPr lang="en-US" dirty="0">
              <a:solidFill>
                <a:srgbClr val="808080"/>
              </a:solidFill>
            </a:endParaRPr>
          </a:p>
        </p:txBody>
      </p:sp>
      <p:sp>
        <p:nvSpPr>
          <p:cNvPr id="3" name="Text Placeholder 2"/>
          <p:cNvSpPr>
            <a:spLocks noGrp="1"/>
          </p:cNvSpPr>
          <p:nvPr>
            <p:ph type="body" sz="quarter" idx="11"/>
          </p:nvPr>
        </p:nvSpPr>
        <p:spPr>
          <a:xfrm>
            <a:off x="455614" y="1025525"/>
            <a:ext cx="8229600" cy="1643063"/>
          </a:xfrm>
        </p:spPr>
        <p:txBody>
          <a:bodyPr/>
          <a:lstStyle>
            <a:lvl1pPr marL="0" indent="0" algn="l">
              <a:lnSpc>
                <a:spcPct val="85000"/>
              </a:lnSpc>
              <a:spcBef>
                <a:spcPts val="0"/>
              </a:spcBef>
              <a:buNone/>
              <a:defRPr sz="5000" b="1">
                <a:solidFill>
                  <a:schemeClr val="bg2"/>
                </a:solidFill>
                <a:latin typeface="+mj-lt"/>
              </a:defRPr>
            </a:lvl1pPr>
            <a:lvl2pPr marL="0" indent="0">
              <a:buNone/>
              <a:defRPr/>
            </a:lvl2pPr>
            <a:lvl3pPr marL="0" indent="0">
              <a:buNone/>
              <a:defRPr/>
            </a:lvl3pPr>
            <a:lvl4pPr marL="0" indent="0">
              <a:buNone/>
              <a:defRPr/>
            </a:lvl4pPr>
            <a:lvl5pPr marL="0" indent="0">
              <a:buNone/>
              <a:defRPr/>
            </a:lvl5pPr>
          </a:lstStyle>
          <a:p>
            <a:pPr lvl="0"/>
            <a:r>
              <a:rPr lang="en-US" smtClean="0"/>
              <a:t>Click to edit Master text styles</a:t>
            </a:r>
          </a:p>
        </p:txBody>
      </p:sp>
      <p:sp>
        <p:nvSpPr>
          <p:cNvPr id="5" name="Line 11"/>
          <p:cNvSpPr>
            <a:spLocks noChangeShapeType="1"/>
          </p:cNvSpPr>
          <p:nvPr userDrawn="1"/>
        </p:nvSpPr>
        <p:spPr bwMode="auto">
          <a:xfrm>
            <a:off x="457200" y="6242400"/>
            <a:ext cx="8229600" cy="0"/>
          </a:xfrm>
          <a:prstGeom prst="line">
            <a:avLst/>
          </a:prstGeom>
          <a:noFill/>
          <a:ln w="3175">
            <a:solidFill>
              <a:schemeClr val="bg1"/>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solidFill>
                <a:srgbClr val="808080"/>
              </a:solidFill>
            </a:endParaRPr>
          </a:p>
        </p:txBody>
      </p:sp>
    </p:spTree>
    <p:extLst>
      <p:ext uri="{BB962C8B-B14F-4D97-AF65-F5344CB8AC3E}">
        <p14:creationId xmlns:p14="http://schemas.microsoft.com/office/powerpoint/2010/main" xmlns="" val="2921191870"/>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preserve="1" userDrawn="1">
  <p:cSld name="Divider 1">
    <p:spTree>
      <p:nvGrpSpPr>
        <p:cNvPr id="1" name=""/>
        <p:cNvGrpSpPr/>
        <p:nvPr/>
      </p:nvGrpSpPr>
      <p:grpSpPr>
        <a:xfrm>
          <a:off x="0" y="0"/>
          <a:ext cx="0" cy="0"/>
          <a:chOff x="0" y="0"/>
          <a:chExt cx="0" cy="0"/>
        </a:xfrm>
      </p:grpSpPr>
      <p:sp>
        <p:nvSpPr>
          <p:cNvPr id="4" name="Title Placeholder 1"/>
          <p:cNvSpPr>
            <a:spLocks noGrp="1"/>
          </p:cNvSpPr>
          <p:nvPr>
            <p:ph type="title"/>
          </p:nvPr>
        </p:nvSpPr>
        <p:spPr>
          <a:xfrm>
            <a:off x="457200" y="201168"/>
            <a:ext cx="8229600" cy="804672"/>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lvl1pPr algn="l">
              <a:defRPr/>
            </a:lvl1pPr>
          </a:lstStyle>
          <a:p>
            <a:pPr lvl="0" algn="l" fontAlgn="base">
              <a:lnSpc>
                <a:spcPct val="85000"/>
              </a:lnSpc>
              <a:spcAft>
                <a:spcPct val="0"/>
              </a:spcAft>
            </a:pPr>
            <a:r>
              <a:rPr lang="en-US" smtClean="0"/>
              <a:t>Click to edit Master title style</a:t>
            </a:r>
            <a:endParaRPr lang="en-US" dirty="0"/>
          </a:p>
        </p:txBody>
      </p:sp>
      <p:sp>
        <p:nvSpPr>
          <p:cNvPr id="12" name="Footer Placeholder 11"/>
          <p:cNvSpPr>
            <a:spLocks noGrp="1"/>
          </p:cNvSpPr>
          <p:nvPr>
            <p:ph type="ftr" sz="quarter" idx="10"/>
          </p:nvPr>
        </p:nvSpPr>
        <p:spPr/>
        <p:txBody>
          <a:bodyPr/>
          <a:lstStyle/>
          <a:p>
            <a:r>
              <a:rPr lang="en-US" smtClean="0">
                <a:solidFill>
                  <a:srgbClr val="808080"/>
                </a:solidFill>
              </a:rPr>
              <a:t>Taxation - Expatriates and Foreign nationals</a:t>
            </a:r>
            <a:endParaRPr lang="en-US" dirty="0">
              <a:solidFill>
                <a:srgbClr val="808080"/>
              </a:solidFill>
            </a:endParaRPr>
          </a:p>
        </p:txBody>
      </p:sp>
      <p:sp>
        <p:nvSpPr>
          <p:cNvPr id="3077" name="Freeform 5"/>
          <p:cNvSpPr>
            <a:spLocks/>
          </p:cNvSpPr>
          <p:nvPr userDrawn="1"/>
        </p:nvSpPr>
        <p:spPr bwMode="gray">
          <a:xfrm>
            <a:off x="457200" y="1039813"/>
            <a:ext cx="8229600" cy="5184775"/>
          </a:xfrm>
          <a:custGeom>
            <a:avLst/>
            <a:gdLst/>
            <a:ahLst/>
            <a:cxnLst>
              <a:cxn ang="0">
                <a:pos x="0" y="0"/>
              </a:cxn>
              <a:cxn ang="0">
                <a:pos x="0" y="3266"/>
              </a:cxn>
              <a:cxn ang="0">
                <a:pos x="5184" y="2352"/>
              </a:cxn>
              <a:cxn ang="0">
                <a:pos x="5184" y="0"/>
              </a:cxn>
              <a:cxn ang="0">
                <a:pos x="0" y="0"/>
              </a:cxn>
            </a:cxnLst>
            <a:rect l="0" t="0" r="r" b="b"/>
            <a:pathLst>
              <a:path w="5184" h="3266">
                <a:moveTo>
                  <a:pt x="0" y="0"/>
                </a:moveTo>
                <a:lnTo>
                  <a:pt x="0" y="3266"/>
                </a:lnTo>
                <a:lnTo>
                  <a:pt x="5184" y="2352"/>
                </a:lnTo>
                <a:lnTo>
                  <a:pt x="5184" y="0"/>
                </a:lnTo>
                <a:lnTo>
                  <a:pt x="0" y="0"/>
                </a:lnTo>
                <a:close/>
              </a:path>
            </a:pathLst>
          </a:custGeom>
          <a:solidFill>
            <a:schemeClr val="accent2"/>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endParaRPr>
          </a:p>
        </p:txBody>
      </p:sp>
    </p:spTree>
    <p:extLst>
      <p:ext uri="{BB962C8B-B14F-4D97-AF65-F5344CB8AC3E}">
        <p14:creationId xmlns:p14="http://schemas.microsoft.com/office/powerpoint/2010/main" xmlns="" val="3811653588"/>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preserve="1" userDrawn="1">
  <p:cSld name="Divider 2">
    <p:spTree>
      <p:nvGrpSpPr>
        <p:cNvPr id="1" name=""/>
        <p:cNvGrpSpPr/>
        <p:nvPr/>
      </p:nvGrpSpPr>
      <p:grpSpPr>
        <a:xfrm>
          <a:off x="0" y="0"/>
          <a:ext cx="0" cy="0"/>
          <a:chOff x="0" y="0"/>
          <a:chExt cx="0" cy="0"/>
        </a:xfrm>
      </p:grpSpPr>
      <p:sp>
        <p:nvSpPr>
          <p:cNvPr id="4" name="Title Placeholder 1"/>
          <p:cNvSpPr>
            <a:spLocks noGrp="1"/>
          </p:cNvSpPr>
          <p:nvPr>
            <p:ph type="title"/>
          </p:nvPr>
        </p:nvSpPr>
        <p:spPr>
          <a:xfrm>
            <a:off x="457200" y="201168"/>
            <a:ext cx="8229600" cy="804672"/>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lvl1pPr algn="l">
              <a:defRPr/>
            </a:lvl1pPr>
          </a:lstStyle>
          <a:p>
            <a:pPr lvl="0" algn="l" fontAlgn="base">
              <a:lnSpc>
                <a:spcPct val="85000"/>
              </a:lnSpc>
              <a:spcAft>
                <a:spcPct val="0"/>
              </a:spcAft>
            </a:pPr>
            <a:r>
              <a:rPr lang="en-US" smtClean="0"/>
              <a:t>Click to edit Master title style</a:t>
            </a:r>
            <a:endParaRPr lang="en-US" dirty="0"/>
          </a:p>
        </p:txBody>
      </p:sp>
      <p:sp>
        <p:nvSpPr>
          <p:cNvPr id="12" name="Footer Placeholder 11"/>
          <p:cNvSpPr>
            <a:spLocks noGrp="1"/>
          </p:cNvSpPr>
          <p:nvPr>
            <p:ph type="ftr" sz="quarter" idx="10"/>
          </p:nvPr>
        </p:nvSpPr>
        <p:spPr/>
        <p:txBody>
          <a:bodyPr/>
          <a:lstStyle/>
          <a:p>
            <a:r>
              <a:rPr lang="en-US" smtClean="0">
                <a:solidFill>
                  <a:srgbClr val="808080"/>
                </a:solidFill>
              </a:rPr>
              <a:t>Taxation - Expatriates and Foreign nationals</a:t>
            </a:r>
            <a:endParaRPr lang="en-US" dirty="0">
              <a:solidFill>
                <a:srgbClr val="808080"/>
              </a:solidFill>
            </a:endParaRPr>
          </a:p>
        </p:txBody>
      </p:sp>
      <p:sp>
        <p:nvSpPr>
          <p:cNvPr id="4101" name="Freeform 5"/>
          <p:cNvSpPr>
            <a:spLocks/>
          </p:cNvSpPr>
          <p:nvPr userDrawn="1"/>
        </p:nvSpPr>
        <p:spPr bwMode="gray">
          <a:xfrm>
            <a:off x="457200" y="1040400"/>
            <a:ext cx="8229600" cy="5184775"/>
          </a:xfrm>
          <a:custGeom>
            <a:avLst/>
            <a:gdLst/>
            <a:ahLst/>
            <a:cxnLst>
              <a:cxn ang="0">
                <a:pos x="0" y="0"/>
              </a:cxn>
              <a:cxn ang="0">
                <a:pos x="0" y="3266"/>
              </a:cxn>
              <a:cxn ang="0">
                <a:pos x="5184" y="2352"/>
              </a:cxn>
              <a:cxn ang="0">
                <a:pos x="5184" y="0"/>
              </a:cxn>
              <a:cxn ang="0">
                <a:pos x="0" y="0"/>
              </a:cxn>
            </a:cxnLst>
            <a:rect l="0" t="0" r="r" b="b"/>
            <a:pathLst>
              <a:path w="5184" h="3266">
                <a:moveTo>
                  <a:pt x="0" y="0"/>
                </a:moveTo>
                <a:lnTo>
                  <a:pt x="0" y="3266"/>
                </a:lnTo>
                <a:lnTo>
                  <a:pt x="5184" y="2352"/>
                </a:lnTo>
                <a:lnTo>
                  <a:pt x="5184" y="0"/>
                </a:lnTo>
                <a:lnTo>
                  <a:pt x="0" y="0"/>
                </a:lnTo>
                <a:close/>
              </a:path>
            </a:pathLst>
          </a:custGeom>
          <a:solidFill>
            <a:schemeClr val="accent1"/>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endParaRPr>
          </a:p>
        </p:txBody>
      </p:sp>
    </p:spTree>
    <p:extLst>
      <p:ext uri="{BB962C8B-B14F-4D97-AF65-F5344CB8AC3E}">
        <p14:creationId xmlns:p14="http://schemas.microsoft.com/office/powerpoint/2010/main" xmlns="" val="2119495367"/>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Divider 4">
    <p:spTree>
      <p:nvGrpSpPr>
        <p:cNvPr id="1" name=""/>
        <p:cNvGrpSpPr/>
        <p:nvPr/>
      </p:nvGrpSpPr>
      <p:grpSpPr>
        <a:xfrm>
          <a:off x="0" y="0"/>
          <a:ext cx="0" cy="0"/>
          <a:chOff x="0" y="0"/>
          <a:chExt cx="0" cy="0"/>
        </a:xfrm>
      </p:grpSpPr>
      <p:sp>
        <p:nvSpPr>
          <p:cNvPr id="4" name="Title Placeholder 1"/>
          <p:cNvSpPr>
            <a:spLocks noGrp="1"/>
          </p:cNvSpPr>
          <p:nvPr>
            <p:ph type="title"/>
          </p:nvPr>
        </p:nvSpPr>
        <p:spPr>
          <a:xfrm>
            <a:off x="457200" y="201168"/>
            <a:ext cx="8229600" cy="804672"/>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lvl1pPr algn="l">
              <a:defRPr/>
            </a:lvl1pPr>
          </a:lstStyle>
          <a:p>
            <a:pPr lvl="0" algn="l" fontAlgn="base">
              <a:lnSpc>
                <a:spcPct val="85000"/>
              </a:lnSpc>
              <a:spcAft>
                <a:spcPct val="0"/>
              </a:spcAft>
            </a:pPr>
            <a:r>
              <a:rPr lang="en-US" smtClean="0"/>
              <a:t>Click to edit Master title style</a:t>
            </a:r>
            <a:endParaRPr lang="en-US" dirty="0"/>
          </a:p>
        </p:txBody>
      </p:sp>
      <p:sp>
        <p:nvSpPr>
          <p:cNvPr id="12" name="Footer Placeholder 11"/>
          <p:cNvSpPr>
            <a:spLocks noGrp="1"/>
          </p:cNvSpPr>
          <p:nvPr>
            <p:ph type="ftr" sz="quarter" idx="10"/>
          </p:nvPr>
        </p:nvSpPr>
        <p:spPr/>
        <p:txBody>
          <a:bodyPr/>
          <a:lstStyle/>
          <a:p>
            <a:r>
              <a:rPr lang="en-US" smtClean="0"/>
              <a:t>Taxation - Expatriates and Foreign nationals</a:t>
            </a:r>
            <a:endParaRPr lang="en-US" dirty="0"/>
          </a:p>
        </p:txBody>
      </p:sp>
      <p:sp>
        <p:nvSpPr>
          <p:cNvPr id="4101" name="Freeform 5"/>
          <p:cNvSpPr>
            <a:spLocks/>
          </p:cNvSpPr>
          <p:nvPr userDrawn="1"/>
        </p:nvSpPr>
        <p:spPr bwMode="gray">
          <a:xfrm>
            <a:off x="457200" y="1040400"/>
            <a:ext cx="8229600" cy="5184775"/>
          </a:xfrm>
          <a:custGeom>
            <a:avLst/>
            <a:gdLst/>
            <a:ahLst/>
            <a:cxnLst>
              <a:cxn ang="0">
                <a:pos x="0" y="0"/>
              </a:cxn>
              <a:cxn ang="0">
                <a:pos x="0" y="3266"/>
              </a:cxn>
              <a:cxn ang="0">
                <a:pos x="5184" y="2352"/>
              </a:cxn>
              <a:cxn ang="0">
                <a:pos x="5184" y="0"/>
              </a:cxn>
              <a:cxn ang="0">
                <a:pos x="0" y="0"/>
              </a:cxn>
            </a:cxnLst>
            <a:rect l="0" t="0" r="r" b="b"/>
            <a:pathLst>
              <a:path w="5184" h="3266">
                <a:moveTo>
                  <a:pt x="0" y="0"/>
                </a:moveTo>
                <a:lnTo>
                  <a:pt x="0" y="3266"/>
                </a:lnTo>
                <a:lnTo>
                  <a:pt x="5184" y="2352"/>
                </a:lnTo>
                <a:lnTo>
                  <a:pt x="5184" y="0"/>
                </a:lnTo>
                <a:lnTo>
                  <a:pt x="0" y="0"/>
                </a:lnTo>
                <a:close/>
              </a:path>
            </a:pathLst>
          </a:custGeom>
          <a:blipFill dpi="0" rotWithShape="1">
            <a:blip r:embed="rId2" cstate="print"/>
            <a:srcRect/>
            <a:stretch>
              <a:fillRect/>
            </a:stretch>
          </a:blip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Tree>
    <p:extLst>
      <p:ext uri="{BB962C8B-B14F-4D97-AF65-F5344CB8AC3E}">
        <p14:creationId xmlns:p14="http://schemas.microsoft.com/office/powerpoint/2010/main" xmlns="" val="2528647806"/>
      </p:ext>
    </p:extLst>
  </p:cSld>
  <p:clrMapOvr>
    <a:masterClrMapping/>
  </p:clrMapOvr>
  <p:timing>
    <p:tnLst>
      <p:par>
        <p:cTn id="1" dur="indefinite" restart="never" nodeType="tmRoot"/>
      </p:par>
    </p:tnLst>
  </p:timing>
</p:sldLayout>
</file>

<file path=ppt/slideLayouts/slideLayout110.xml><?xml version="1.0" encoding="utf-8"?>
<p:sldLayout xmlns:a="http://schemas.openxmlformats.org/drawingml/2006/main" xmlns:r="http://schemas.openxmlformats.org/officeDocument/2006/relationships" xmlns:p="http://schemas.openxmlformats.org/presentationml/2006/main" preserve="1" userDrawn="1">
  <p:cSld name="Divider 3">
    <p:spTree>
      <p:nvGrpSpPr>
        <p:cNvPr id="1" name=""/>
        <p:cNvGrpSpPr/>
        <p:nvPr/>
      </p:nvGrpSpPr>
      <p:grpSpPr>
        <a:xfrm>
          <a:off x="0" y="0"/>
          <a:ext cx="0" cy="0"/>
          <a:chOff x="0" y="0"/>
          <a:chExt cx="0" cy="0"/>
        </a:xfrm>
      </p:grpSpPr>
      <p:sp>
        <p:nvSpPr>
          <p:cNvPr id="4" name="Title Placeholder 1"/>
          <p:cNvSpPr>
            <a:spLocks noGrp="1"/>
          </p:cNvSpPr>
          <p:nvPr>
            <p:ph type="title"/>
          </p:nvPr>
        </p:nvSpPr>
        <p:spPr>
          <a:xfrm>
            <a:off x="457200" y="201168"/>
            <a:ext cx="8229600" cy="804672"/>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lvl1pPr algn="l">
              <a:defRPr/>
            </a:lvl1pPr>
          </a:lstStyle>
          <a:p>
            <a:pPr lvl="0" algn="l" fontAlgn="base">
              <a:lnSpc>
                <a:spcPct val="85000"/>
              </a:lnSpc>
              <a:spcAft>
                <a:spcPct val="0"/>
              </a:spcAft>
            </a:pPr>
            <a:r>
              <a:rPr lang="en-US" smtClean="0"/>
              <a:t>Click to edit Master title style</a:t>
            </a:r>
            <a:endParaRPr lang="en-US" dirty="0"/>
          </a:p>
        </p:txBody>
      </p:sp>
      <p:sp>
        <p:nvSpPr>
          <p:cNvPr id="12" name="Footer Placeholder 11"/>
          <p:cNvSpPr>
            <a:spLocks noGrp="1"/>
          </p:cNvSpPr>
          <p:nvPr>
            <p:ph type="ftr" sz="quarter" idx="10"/>
          </p:nvPr>
        </p:nvSpPr>
        <p:spPr/>
        <p:txBody>
          <a:bodyPr/>
          <a:lstStyle/>
          <a:p>
            <a:r>
              <a:rPr lang="en-US" smtClean="0">
                <a:solidFill>
                  <a:srgbClr val="808080"/>
                </a:solidFill>
              </a:rPr>
              <a:t>Taxation - Expatriates and Foreign nationals</a:t>
            </a:r>
            <a:endParaRPr lang="en-US" dirty="0">
              <a:solidFill>
                <a:srgbClr val="808080"/>
              </a:solidFill>
            </a:endParaRPr>
          </a:p>
        </p:txBody>
      </p:sp>
      <p:pic>
        <p:nvPicPr>
          <p:cNvPr id="6" name="Picture 2"/>
          <p:cNvPicPr>
            <a:picLocks noChangeAspect="1" noChangeArrowheads="1"/>
          </p:cNvPicPr>
          <p:nvPr userDrawn="1"/>
        </p:nvPicPr>
        <p:blipFill>
          <a:blip r:embed="rId2" cstate="print"/>
          <a:srcRect/>
          <a:stretch>
            <a:fillRect/>
          </a:stretch>
        </p:blipFill>
        <p:spPr bwMode="auto">
          <a:xfrm>
            <a:off x="457200" y="1044000"/>
            <a:ext cx="8225549" cy="5184000"/>
          </a:xfrm>
          <a:prstGeom prst="rect">
            <a:avLst/>
          </a:prstGeom>
          <a:noFill/>
          <a:ln w="9525">
            <a:noFill/>
            <a:miter lim="800000"/>
            <a:headEnd/>
            <a:tailEnd/>
          </a:ln>
          <a:effectLst/>
        </p:spPr>
      </p:pic>
    </p:spTree>
    <p:extLst>
      <p:ext uri="{BB962C8B-B14F-4D97-AF65-F5344CB8AC3E}">
        <p14:creationId xmlns:p14="http://schemas.microsoft.com/office/powerpoint/2010/main" xmlns="" val="1413203416"/>
      </p:ext>
    </p:extLst>
  </p:cSld>
  <p:clrMapOvr>
    <a:masterClrMapping/>
  </p:clrMapOvr>
  <p:timing>
    <p:tnLst>
      <p:par>
        <p:cTn id="1" dur="indefinite" restart="never" nodeType="tmRoot"/>
      </p:par>
    </p:tnLst>
  </p:timing>
</p:sldLayout>
</file>

<file path=ppt/slideLayouts/slideLayout111.xml><?xml version="1.0" encoding="utf-8"?>
<p:sldLayout xmlns:a="http://schemas.openxmlformats.org/drawingml/2006/main" xmlns:r="http://schemas.openxmlformats.org/officeDocument/2006/relationships" xmlns:p="http://schemas.openxmlformats.org/presentationml/2006/main" preserve="1" userDrawn="1">
  <p:cSld name="Divider 4">
    <p:spTree>
      <p:nvGrpSpPr>
        <p:cNvPr id="1" name=""/>
        <p:cNvGrpSpPr/>
        <p:nvPr/>
      </p:nvGrpSpPr>
      <p:grpSpPr>
        <a:xfrm>
          <a:off x="0" y="0"/>
          <a:ext cx="0" cy="0"/>
          <a:chOff x="0" y="0"/>
          <a:chExt cx="0" cy="0"/>
        </a:xfrm>
      </p:grpSpPr>
      <p:sp>
        <p:nvSpPr>
          <p:cNvPr id="4" name="Title Placeholder 1"/>
          <p:cNvSpPr>
            <a:spLocks noGrp="1"/>
          </p:cNvSpPr>
          <p:nvPr>
            <p:ph type="title"/>
          </p:nvPr>
        </p:nvSpPr>
        <p:spPr>
          <a:xfrm>
            <a:off x="457200" y="201168"/>
            <a:ext cx="8229600" cy="804672"/>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lvl1pPr algn="l">
              <a:defRPr/>
            </a:lvl1pPr>
          </a:lstStyle>
          <a:p>
            <a:pPr lvl="0" algn="l" fontAlgn="base">
              <a:lnSpc>
                <a:spcPct val="85000"/>
              </a:lnSpc>
              <a:spcAft>
                <a:spcPct val="0"/>
              </a:spcAft>
            </a:pPr>
            <a:r>
              <a:rPr lang="en-US" smtClean="0"/>
              <a:t>Click to edit Master title style</a:t>
            </a:r>
            <a:endParaRPr lang="en-US" dirty="0"/>
          </a:p>
        </p:txBody>
      </p:sp>
      <p:sp>
        <p:nvSpPr>
          <p:cNvPr id="12" name="Footer Placeholder 11"/>
          <p:cNvSpPr>
            <a:spLocks noGrp="1"/>
          </p:cNvSpPr>
          <p:nvPr>
            <p:ph type="ftr" sz="quarter" idx="10"/>
          </p:nvPr>
        </p:nvSpPr>
        <p:spPr/>
        <p:txBody>
          <a:bodyPr/>
          <a:lstStyle/>
          <a:p>
            <a:r>
              <a:rPr lang="en-US" smtClean="0">
                <a:solidFill>
                  <a:srgbClr val="808080"/>
                </a:solidFill>
              </a:rPr>
              <a:t>Taxation - Expatriates and Foreign nationals</a:t>
            </a:r>
            <a:endParaRPr lang="en-US" dirty="0">
              <a:solidFill>
                <a:srgbClr val="808080"/>
              </a:solidFill>
            </a:endParaRPr>
          </a:p>
        </p:txBody>
      </p:sp>
      <p:sp>
        <p:nvSpPr>
          <p:cNvPr id="4101" name="Freeform 5"/>
          <p:cNvSpPr>
            <a:spLocks/>
          </p:cNvSpPr>
          <p:nvPr userDrawn="1"/>
        </p:nvSpPr>
        <p:spPr bwMode="gray">
          <a:xfrm>
            <a:off x="457200" y="1040400"/>
            <a:ext cx="8229600" cy="5184775"/>
          </a:xfrm>
          <a:custGeom>
            <a:avLst/>
            <a:gdLst/>
            <a:ahLst/>
            <a:cxnLst>
              <a:cxn ang="0">
                <a:pos x="0" y="0"/>
              </a:cxn>
              <a:cxn ang="0">
                <a:pos x="0" y="3266"/>
              </a:cxn>
              <a:cxn ang="0">
                <a:pos x="5184" y="2352"/>
              </a:cxn>
              <a:cxn ang="0">
                <a:pos x="5184" y="0"/>
              </a:cxn>
              <a:cxn ang="0">
                <a:pos x="0" y="0"/>
              </a:cxn>
            </a:cxnLst>
            <a:rect l="0" t="0" r="r" b="b"/>
            <a:pathLst>
              <a:path w="5184" h="3266">
                <a:moveTo>
                  <a:pt x="0" y="0"/>
                </a:moveTo>
                <a:lnTo>
                  <a:pt x="0" y="3266"/>
                </a:lnTo>
                <a:lnTo>
                  <a:pt x="5184" y="2352"/>
                </a:lnTo>
                <a:lnTo>
                  <a:pt x="5184" y="0"/>
                </a:lnTo>
                <a:lnTo>
                  <a:pt x="0" y="0"/>
                </a:lnTo>
                <a:close/>
              </a:path>
            </a:pathLst>
          </a:custGeom>
          <a:blipFill dpi="0" rotWithShape="1">
            <a:blip r:embed="rId2" cstate="print"/>
            <a:srcRect/>
            <a:stretch>
              <a:fillRect/>
            </a:stretch>
          </a:blip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endParaRPr>
          </a:p>
        </p:txBody>
      </p:sp>
    </p:spTree>
    <p:extLst>
      <p:ext uri="{BB962C8B-B14F-4D97-AF65-F5344CB8AC3E}">
        <p14:creationId xmlns:p14="http://schemas.microsoft.com/office/powerpoint/2010/main" xmlns="" val="3521037090"/>
      </p:ext>
    </p:extLst>
  </p:cSld>
  <p:clrMapOvr>
    <a:masterClrMapping/>
  </p:clrMapOvr>
  <p:timing>
    <p:tnLst>
      <p:par>
        <p:cTn id="1" dur="indefinite" restart="never" nodeType="tmRoot"/>
      </p:par>
    </p:tnLst>
  </p:timing>
</p:sldLayout>
</file>

<file path=ppt/slideLayouts/slideLayout112.xml><?xml version="1.0" encoding="utf-8"?>
<p:sldLayout xmlns:a="http://schemas.openxmlformats.org/drawingml/2006/main" xmlns:r="http://schemas.openxmlformats.org/officeDocument/2006/relationships" xmlns:p="http://schemas.openxmlformats.org/presentationml/2006/main" preserve="1" userDrawn="1">
  <p:cSld name="Empty">
    <p:spTree>
      <p:nvGrpSpPr>
        <p:cNvPr id="1" name=""/>
        <p:cNvGrpSpPr/>
        <p:nvPr/>
      </p:nvGrpSpPr>
      <p:grpSpPr>
        <a:xfrm>
          <a:off x="0" y="0"/>
          <a:ext cx="0" cy="0"/>
          <a:chOff x="0" y="0"/>
          <a:chExt cx="0" cy="0"/>
        </a:xfrm>
      </p:grpSpPr>
      <p:sp>
        <p:nvSpPr>
          <p:cNvPr id="12" name="Footer Placeholder 11"/>
          <p:cNvSpPr>
            <a:spLocks noGrp="1"/>
          </p:cNvSpPr>
          <p:nvPr>
            <p:ph type="ftr" sz="quarter" idx="10"/>
          </p:nvPr>
        </p:nvSpPr>
        <p:spPr/>
        <p:txBody>
          <a:bodyPr/>
          <a:lstStyle/>
          <a:p>
            <a:r>
              <a:rPr lang="en-US" smtClean="0">
                <a:solidFill>
                  <a:srgbClr val="808080"/>
                </a:solidFill>
              </a:rPr>
              <a:t>Taxation - Expatriates and Foreign nationals</a:t>
            </a:r>
            <a:endParaRPr lang="en-US" dirty="0">
              <a:solidFill>
                <a:srgbClr val="808080"/>
              </a:solidFill>
            </a:endParaRPr>
          </a:p>
        </p:txBody>
      </p:sp>
      <p:sp>
        <p:nvSpPr>
          <p:cNvPr id="7" name="Line 11"/>
          <p:cNvSpPr>
            <a:spLocks noChangeShapeType="1"/>
          </p:cNvSpPr>
          <p:nvPr userDrawn="1"/>
        </p:nvSpPr>
        <p:spPr bwMode="auto">
          <a:xfrm>
            <a:off x="455613" y="6243638"/>
            <a:ext cx="8229600" cy="0"/>
          </a:xfrm>
          <a:prstGeom prst="line">
            <a:avLst/>
          </a:prstGeom>
          <a:noFill/>
          <a:ln w="3175">
            <a:solidFill>
              <a:schemeClr val="bg1"/>
            </a:solidFill>
            <a:round/>
            <a:headEnd/>
            <a:tailEnd/>
          </a:ln>
          <a:effectLst/>
        </p:spPr>
        <p:txBody>
          <a:bodyPr wrap="none" anchor="ctr"/>
          <a:lstStyle/>
          <a:p>
            <a:endParaRPr lang="en-US" dirty="0">
              <a:solidFill>
                <a:srgbClr val="808080"/>
              </a:solidFill>
            </a:endParaRPr>
          </a:p>
        </p:txBody>
      </p:sp>
    </p:spTree>
    <p:extLst>
      <p:ext uri="{BB962C8B-B14F-4D97-AF65-F5344CB8AC3E}">
        <p14:creationId xmlns:p14="http://schemas.microsoft.com/office/powerpoint/2010/main" xmlns="" val="3798121753"/>
      </p:ext>
    </p:extLst>
  </p:cSld>
  <p:clrMapOvr>
    <a:masterClrMapping/>
  </p:clrMapOvr>
  <p:timing>
    <p:tnLst>
      <p:par>
        <p:cTn id="1" dur="indefinite" restart="never" nodeType="tmRoot"/>
      </p:par>
    </p:tnLst>
  </p:timing>
</p:sldLayout>
</file>

<file path=ppt/slideLayouts/slideLayout113.xml><?xml version="1.0" encoding="utf-8"?>
<p:sldLayout xmlns:a="http://schemas.openxmlformats.org/drawingml/2006/main" xmlns:r="http://schemas.openxmlformats.org/officeDocument/2006/relationships" xmlns:p="http://schemas.openxmlformats.org/presentationml/2006/main" preserve="1" userDrawn="1">
  <p:cSld name="Final legal text">
    <p:spTree>
      <p:nvGrpSpPr>
        <p:cNvPr id="1" name=""/>
        <p:cNvGrpSpPr/>
        <p:nvPr/>
      </p:nvGrpSpPr>
      <p:grpSpPr>
        <a:xfrm>
          <a:off x="0" y="0"/>
          <a:ext cx="0" cy="0"/>
          <a:chOff x="0" y="0"/>
          <a:chExt cx="0" cy="0"/>
        </a:xfrm>
      </p:grpSpPr>
      <p:sp>
        <p:nvSpPr>
          <p:cNvPr id="7" name="Line 11"/>
          <p:cNvSpPr>
            <a:spLocks noChangeShapeType="1"/>
          </p:cNvSpPr>
          <p:nvPr userDrawn="1"/>
        </p:nvSpPr>
        <p:spPr bwMode="auto">
          <a:xfrm>
            <a:off x="455613" y="6243638"/>
            <a:ext cx="8229600" cy="0"/>
          </a:xfrm>
          <a:prstGeom prst="line">
            <a:avLst/>
          </a:prstGeom>
          <a:noFill/>
          <a:ln w="3175">
            <a:solidFill>
              <a:schemeClr val="bg1"/>
            </a:solidFill>
            <a:round/>
            <a:headEnd/>
            <a:tailEnd/>
          </a:ln>
          <a:effectLst/>
        </p:spPr>
        <p:txBody>
          <a:bodyPr wrap="none" anchor="ctr"/>
          <a:lstStyle/>
          <a:p>
            <a:endParaRPr lang="en-US" dirty="0">
              <a:solidFill>
                <a:srgbClr val="808080"/>
              </a:solidFill>
            </a:endParaRPr>
          </a:p>
        </p:txBody>
      </p:sp>
      <p:sp>
        <p:nvSpPr>
          <p:cNvPr id="8" name="Content Placeholder 2"/>
          <p:cNvSpPr>
            <a:spLocks noGrp="1"/>
          </p:cNvSpPr>
          <p:nvPr>
            <p:ph idx="1"/>
          </p:nvPr>
        </p:nvSpPr>
        <p:spPr>
          <a:xfrm>
            <a:off x="455612" y="719139"/>
            <a:ext cx="3506400" cy="5210062"/>
          </a:xfrm>
        </p:spPr>
        <p:txBody>
          <a:bodyPr/>
          <a:lstStyle>
            <a:lvl1pPr marL="0" indent="0" algn="l" defTabSz="995363" rtl="0" fontAlgn="base">
              <a:lnSpc>
                <a:spcPct val="100000"/>
              </a:lnSpc>
              <a:spcBef>
                <a:spcPct val="70000"/>
              </a:spcBef>
              <a:spcAft>
                <a:spcPct val="0"/>
              </a:spcAft>
              <a:buSzPct val="100000"/>
              <a:buNone/>
              <a:defRPr lang="en-US" sz="1200" kern="1200" noProof="0" dirty="0" smtClean="0">
                <a:solidFill>
                  <a:schemeClr val="bg1"/>
                </a:solidFill>
                <a:latin typeface="Arial" pitchFamily="34" charset="0"/>
                <a:ea typeface="+mn-ea"/>
                <a:cs typeface="Arial" pitchFamily="34" charset="0"/>
              </a:defRPr>
            </a:lvl1pPr>
            <a:lvl2pPr marL="0" indent="0" algn="l" defTabSz="995363" rtl="0" fontAlgn="base">
              <a:lnSpc>
                <a:spcPct val="100000"/>
              </a:lnSpc>
              <a:spcBef>
                <a:spcPct val="0"/>
              </a:spcBef>
              <a:spcAft>
                <a:spcPct val="0"/>
              </a:spcAft>
              <a:buSzPct val="100000"/>
              <a:buNone/>
              <a:defRPr lang="en-US" sz="900" b="1" kern="1200" noProof="0" dirty="0" smtClean="0">
                <a:solidFill>
                  <a:schemeClr val="bg1"/>
                </a:solidFill>
                <a:latin typeface="Arial" pitchFamily="34" charset="0"/>
                <a:ea typeface="+mn-ea"/>
                <a:cs typeface="Arial" pitchFamily="34" charset="0"/>
              </a:defRPr>
            </a:lvl2pPr>
            <a:lvl3pPr marL="176213" indent="-176213" algn="l" defTabSz="995363" rtl="0" fontAlgn="base">
              <a:lnSpc>
                <a:spcPct val="100000"/>
              </a:lnSpc>
              <a:spcBef>
                <a:spcPct val="0"/>
              </a:spcBef>
              <a:spcAft>
                <a:spcPct val="0"/>
              </a:spcAft>
              <a:buClr>
                <a:schemeClr val="accent2"/>
              </a:buClr>
              <a:buSzPct val="70000"/>
              <a:buFont typeface="Arial" pitchFamily="34" charset="0"/>
              <a:buChar char="►"/>
              <a:defRPr lang="en-US" sz="900" b="1" kern="1200" noProof="0" dirty="0" smtClean="0">
                <a:solidFill>
                  <a:schemeClr val="bg1"/>
                </a:solidFill>
                <a:latin typeface="Arial" pitchFamily="34" charset="0"/>
                <a:ea typeface="+mn-ea"/>
                <a:cs typeface="Arial" pitchFamily="34" charset="0"/>
              </a:defRPr>
            </a:lvl3pPr>
            <a:lvl4pPr marL="0" indent="0" algn="l" defTabSz="995363" rtl="0" fontAlgn="base">
              <a:lnSpc>
                <a:spcPct val="100000"/>
              </a:lnSpc>
              <a:spcBef>
                <a:spcPct val="0"/>
              </a:spcBef>
              <a:spcAft>
                <a:spcPct val="0"/>
              </a:spcAft>
              <a:buSzPct val="100000"/>
              <a:buNone/>
              <a:defRPr lang="en-US" sz="800" kern="1200" noProof="0" dirty="0" smtClean="0">
                <a:solidFill>
                  <a:schemeClr val="bg1"/>
                </a:solidFill>
                <a:latin typeface="Arial" pitchFamily="34" charset="0"/>
                <a:ea typeface="+mn-ea"/>
                <a:cs typeface="Arial" pitchFamily="34" charset="0"/>
              </a:defRPr>
            </a:lvl4pPr>
            <a:lvl5pPr marL="188913" indent="-188913" algn="l" defTabSz="995363" rtl="0" fontAlgn="base">
              <a:lnSpc>
                <a:spcPct val="100000"/>
              </a:lnSpc>
              <a:spcBef>
                <a:spcPct val="0"/>
              </a:spcBef>
              <a:spcAft>
                <a:spcPct val="0"/>
              </a:spcAft>
              <a:buClr>
                <a:schemeClr val="accent2"/>
              </a:buClr>
              <a:buSzPct val="70000"/>
              <a:buFont typeface="Arial" pitchFamily="34" charset="0"/>
              <a:buChar char="►"/>
              <a:defRPr lang="en-US" sz="800" kern="1200" noProof="0" dirty="0">
                <a:solidFill>
                  <a:schemeClr val="bg1"/>
                </a:solidFill>
                <a:latin typeface="Arial" pitchFamily="34" charset="0"/>
                <a:ea typeface="+mn-ea"/>
                <a:cs typeface="Arial" pitchFamily="34" charset="0"/>
              </a:defRPr>
            </a:lvl5p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dirty="0"/>
          </a:p>
        </p:txBody>
      </p:sp>
    </p:spTree>
    <p:extLst>
      <p:ext uri="{BB962C8B-B14F-4D97-AF65-F5344CB8AC3E}">
        <p14:creationId xmlns:p14="http://schemas.microsoft.com/office/powerpoint/2010/main" xmlns="" val="3968613044"/>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showMasterSp="0" preserve="1"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xmlns="" val="766554484"/>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showMasterSp="0" userDrawn="1">
  <p:cSld name="1_Standard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xmlns="" val="3650416558"/>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userDrawn="1">
  <p:cSld name="Title and Content">
    <p:spTree>
      <p:nvGrpSpPr>
        <p:cNvPr id="1" name=""/>
        <p:cNvGrpSpPr/>
        <p:nvPr/>
      </p:nvGrpSpPr>
      <p:grpSpPr>
        <a:xfrm>
          <a:off x="0" y="0"/>
          <a:ext cx="0" cy="0"/>
          <a:chOff x="0" y="0"/>
          <a:chExt cx="0" cy="0"/>
        </a:xfrm>
      </p:grpSpPr>
      <p:pic>
        <p:nvPicPr>
          <p:cNvPr id="4" name="Picture 3"/>
          <p:cNvPicPr>
            <a:picLocks noChangeAspect="1" noChangeArrowheads="1"/>
          </p:cNvPicPr>
          <p:nvPr userDrawn="1"/>
        </p:nvPicPr>
        <p:blipFill>
          <a:blip r:embed="rId2" cstate="print"/>
          <a:srcRect/>
          <a:stretch>
            <a:fillRect/>
          </a:stretch>
        </p:blipFill>
        <p:spPr bwMode="auto">
          <a:xfrm>
            <a:off x="0" y="567549"/>
            <a:ext cx="1668388" cy="1129680"/>
          </a:xfrm>
          <a:prstGeom prst="rect">
            <a:avLst/>
          </a:prstGeom>
          <a:noFill/>
          <a:ln w="9525">
            <a:noFill/>
            <a:miter lim="800000"/>
            <a:headEnd/>
            <a:tailEnd/>
          </a:ln>
          <a:effectLst/>
        </p:spPr>
      </p:pic>
      <p:sp>
        <p:nvSpPr>
          <p:cNvPr id="5" name="Freeform 8"/>
          <p:cNvSpPr>
            <a:spLocks/>
          </p:cNvSpPr>
          <p:nvPr userDrawn="1"/>
        </p:nvSpPr>
        <p:spPr bwMode="auto">
          <a:xfrm>
            <a:off x="1681630" y="-15356"/>
            <a:ext cx="4898660" cy="987766"/>
          </a:xfrm>
          <a:custGeom>
            <a:avLst/>
            <a:gdLst>
              <a:gd name="connsiteX0" fmla="*/ 0 w 10000"/>
              <a:gd name="connsiteY0" fmla="*/ 4773 h 4773"/>
              <a:gd name="connsiteX1" fmla="*/ 4775 w 10000"/>
              <a:gd name="connsiteY1" fmla="*/ 49 h 4773"/>
              <a:gd name="connsiteX2" fmla="*/ 10000 w 10000"/>
              <a:gd name="connsiteY2" fmla="*/ 0 h 4773"/>
              <a:gd name="connsiteX3" fmla="*/ 0 w 10000"/>
              <a:gd name="connsiteY3" fmla="*/ 4773 h 4773"/>
            </a:gdLst>
            <a:ahLst/>
            <a:cxnLst>
              <a:cxn ang="0">
                <a:pos x="connsiteX0" y="connsiteY0"/>
              </a:cxn>
              <a:cxn ang="0">
                <a:pos x="connsiteX1" y="connsiteY1"/>
              </a:cxn>
              <a:cxn ang="0">
                <a:pos x="connsiteX2" y="connsiteY2"/>
              </a:cxn>
              <a:cxn ang="0">
                <a:pos x="connsiteX3" y="connsiteY3"/>
              </a:cxn>
            </a:cxnLst>
            <a:rect l="l" t="t" r="r" b="b"/>
            <a:pathLst>
              <a:path w="10000" h="4773">
                <a:moveTo>
                  <a:pt x="0" y="4773"/>
                </a:moveTo>
                <a:lnTo>
                  <a:pt x="4775" y="49"/>
                </a:lnTo>
                <a:lnTo>
                  <a:pt x="10000" y="0"/>
                </a:lnTo>
                <a:lnTo>
                  <a:pt x="0" y="4773"/>
                </a:lnTo>
                <a:close/>
              </a:path>
            </a:pathLst>
          </a:custGeom>
          <a:solidFill>
            <a:srgbClr val="FFE600"/>
          </a:solidFill>
          <a:ln w="9525">
            <a:noFill/>
            <a:round/>
            <a:headEnd/>
            <a:tailEnd/>
          </a:ln>
        </p:spPr>
        <p:txBody>
          <a:bodyPr vert="horz" wrap="square" lIns="57141" tIns="28570" rIns="57141" bIns="28570" numCol="1" anchor="t" anchorCtr="0" compatLnSpc="1">
            <a:prstTxWarp prst="textNoShape">
              <a:avLst/>
            </a:prstTxWarp>
          </a:bodyPr>
          <a:lstStyle/>
          <a:p>
            <a:endParaRPr lang="en-GB" dirty="0">
              <a:solidFill>
                <a:srgbClr val="000000"/>
              </a:solidFill>
              <a:latin typeface="EYInterstate Light" panose="02000506000000020004" pitchFamily="2" charset="0"/>
            </a:endParaRPr>
          </a:p>
        </p:txBody>
      </p:sp>
      <p:pic>
        <p:nvPicPr>
          <p:cNvPr id="6" name="Picture 5" descr="EY_Logo2.emf"/>
          <p:cNvPicPr>
            <a:picLocks noChangeAspect="1"/>
          </p:cNvPicPr>
          <p:nvPr userDrawn="1"/>
        </p:nvPicPr>
        <p:blipFill>
          <a:blip r:embed="rId3" cstate="print"/>
          <a:stretch>
            <a:fillRect/>
          </a:stretch>
        </p:blipFill>
        <p:spPr>
          <a:xfrm>
            <a:off x="1680821" y="1132388"/>
            <a:ext cx="652425" cy="573205"/>
          </a:xfrm>
          <a:prstGeom prst="rect">
            <a:avLst/>
          </a:prstGeom>
        </p:spPr>
      </p:pic>
    </p:spTree>
    <p:extLst>
      <p:ext uri="{BB962C8B-B14F-4D97-AF65-F5344CB8AC3E}">
        <p14:creationId xmlns:p14="http://schemas.microsoft.com/office/powerpoint/2010/main" xmlns="" val="1614910683"/>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showMasterSp="0" userDrawn="1">
  <p:cSld name="3_Cover_photo_or_illustration_input">
    <p:spTree>
      <p:nvGrpSpPr>
        <p:cNvPr id="1" name=""/>
        <p:cNvGrpSpPr/>
        <p:nvPr/>
      </p:nvGrpSpPr>
      <p:grpSpPr>
        <a:xfrm>
          <a:off x="0" y="0"/>
          <a:ext cx="0" cy="0"/>
          <a:chOff x="0" y="0"/>
          <a:chExt cx="0" cy="0"/>
        </a:xfrm>
      </p:grpSpPr>
      <p:pic>
        <p:nvPicPr>
          <p:cNvPr id="12" name="Picture 2" descr="C:\Users\coutuch\Desktop\1304-1056264_PPT\Art\ITC  art_Divider-01-01.png"/>
          <p:cNvPicPr>
            <a:picLocks noChangeAspect="1" noChangeArrowheads="1"/>
          </p:cNvPicPr>
          <p:nvPr userDrawn="1"/>
        </p:nvPicPr>
        <p:blipFill rotWithShape="1">
          <a:blip r:embed="rId2" cstate="print">
            <a:duotone>
              <a:schemeClr val="accent1">
                <a:shade val="45000"/>
                <a:satMod val="135000"/>
              </a:schemeClr>
              <a:prstClr val="white"/>
            </a:duotone>
            <a:extLst>
              <a:ext uri="{28A0092B-C50C-407E-A947-70E740481C1C}">
                <a14:useLocalDpi xmlns:a14="http://schemas.microsoft.com/office/drawing/2010/main" xmlns="" val="0"/>
              </a:ext>
            </a:extLst>
          </a:blip>
          <a:srcRect l="2648" t="12507" r="3140" b="16871"/>
          <a:stretch/>
        </p:blipFill>
        <p:spPr bwMode="auto">
          <a:xfrm>
            <a:off x="0" y="0"/>
            <a:ext cx="9144000" cy="6858000"/>
          </a:xfrm>
          <a:prstGeom prst="rect">
            <a:avLst/>
          </a:prstGeom>
          <a:noFill/>
          <a:extLst>
            <a:ext uri="{909E8E84-426E-40DD-AFC4-6F175D3DCCD1}">
              <a14:hiddenFill xmlns:a14="http://schemas.microsoft.com/office/drawing/2010/main" xmlns="">
                <a:solidFill>
                  <a:srgbClr val="FFFFFF"/>
                </a:solidFill>
              </a14:hiddenFill>
            </a:ext>
          </a:extLst>
        </p:spPr>
      </p:pic>
      <p:grpSp>
        <p:nvGrpSpPr>
          <p:cNvPr id="21" name="Group 20"/>
          <p:cNvGrpSpPr/>
          <p:nvPr userDrawn="1"/>
        </p:nvGrpSpPr>
        <p:grpSpPr>
          <a:xfrm>
            <a:off x="587341" y="-2"/>
            <a:ext cx="4267784" cy="4697187"/>
            <a:chOff x="598487" y="1463977"/>
            <a:chExt cx="5419726" cy="4681236"/>
          </a:xfrm>
          <a:solidFill>
            <a:schemeClr val="accent2"/>
          </a:solidFill>
        </p:grpSpPr>
        <p:sp>
          <p:nvSpPr>
            <p:cNvPr id="22" name="Freeform 6"/>
            <p:cNvSpPr>
              <a:spLocks/>
            </p:cNvSpPr>
            <p:nvPr userDrawn="1"/>
          </p:nvSpPr>
          <p:spPr bwMode="gray">
            <a:xfrm>
              <a:off x="598487" y="1463977"/>
              <a:ext cx="5419725" cy="3583659"/>
            </a:xfrm>
            <a:prstGeom prst="rect">
              <a:avLst/>
            </a:prstGeom>
            <a:grpFill/>
            <a:ln>
              <a:noFill/>
              <a:headEnd/>
              <a:tailEnd/>
            </a:ln>
          </p:spPr>
          <p:style>
            <a:lnRef idx="2">
              <a:schemeClr val="dk1"/>
            </a:lnRef>
            <a:fillRef idx="1">
              <a:schemeClr val="lt1"/>
            </a:fillRef>
            <a:effectRef idx="0">
              <a:schemeClr val="dk1"/>
            </a:effectRef>
            <a:fontRef idx="minor">
              <a:schemeClr val="dk1"/>
            </a:fontRef>
          </p:style>
          <p:txBody>
            <a:bodyPr vert="horz" wrap="square" lIns="91440" tIns="45720" rIns="91440" bIns="45720" numCol="1" anchor="t" anchorCtr="0" compatLnSpc="1">
              <a:prstTxWarp prst="textNoShape">
                <a:avLst/>
              </a:prstTxWarp>
            </a:bodyPr>
            <a:lstStyle/>
            <a:p>
              <a:endParaRPr lang="en-GB" dirty="0">
                <a:solidFill>
                  <a:srgbClr val="808080"/>
                </a:solidFill>
              </a:endParaRPr>
            </a:p>
          </p:txBody>
        </p:sp>
        <p:sp>
          <p:nvSpPr>
            <p:cNvPr id="23" name="Freeform 22"/>
            <p:cNvSpPr>
              <a:spLocks/>
            </p:cNvSpPr>
            <p:nvPr userDrawn="1"/>
          </p:nvSpPr>
          <p:spPr bwMode="gray">
            <a:xfrm>
              <a:off x="598488" y="3583659"/>
              <a:ext cx="5419725" cy="2561554"/>
            </a:xfrm>
            <a:custGeom>
              <a:avLst/>
              <a:gdLst/>
              <a:ahLst/>
              <a:cxnLst>
                <a:cxn ang="0">
                  <a:pos x="0" y="0"/>
                </a:cxn>
                <a:cxn ang="0">
                  <a:pos x="6925" y="0"/>
                </a:cxn>
                <a:cxn ang="0">
                  <a:pos x="6925" y="2053"/>
                </a:cxn>
                <a:cxn ang="0">
                  <a:pos x="0" y="3273"/>
                </a:cxn>
                <a:cxn ang="0">
                  <a:pos x="0" y="0"/>
                </a:cxn>
              </a:cxnLst>
              <a:rect l="0" t="0" r="r" b="b"/>
              <a:pathLst>
                <a:path w="6925" h="3273">
                  <a:moveTo>
                    <a:pt x="0" y="0"/>
                  </a:moveTo>
                  <a:lnTo>
                    <a:pt x="6925" y="0"/>
                  </a:lnTo>
                  <a:lnTo>
                    <a:pt x="6925" y="2053"/>
                  </a:lnTo>
                  <a:lnTo>
                    <a:pt x="0" y="3273"/>
                  </a:lnTo>
                  <a:lnTo>
                    <a:pt x="0"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808080"/>
                </a:solidFill>
              </a:endParaRPr>
            </a:p>
          </p:txBody>
        </p:sp>
      </p:grpSp>
      <p:sp>
        <p:nvSpPr>
          <p:cNvPr id="24" name="Title 1"/>
          <p:cNvSpPr>
            <a:spLocks noGrp="1"/>
          </p:cNvSpPr>
          <p:nvPr>
            <p:ph type="title" hasCustomPrompt="1"/>
          </p:nvPr>
        </p:nvSpPr>
        <p:spPr>
          <a:xfrm>
            <a:off x="877389" y="354000"/>
            <a:ext cx="3559629" cy="860400"/>
          </a:xfrm>
        </p:spPr>
        <p:txBody>
          <a:bodyPr/>
          <a:lstStyle>
            <a:lvl1pPr>
              <a:defRPr>
                <a:solidFill>
                  <a:schemeClr val="accent1">
                    <a:lumMod val="50000"/>
                  </a:schemeClr>
                </a:solidFill>
              </a:defRPr>
            </a:lvl1pPr>
          </a:lstStyle>
          <a:p>
            <a:pPr lvl="0"/>
            <a:r>
              <a:rPr lang="en-US" dirty="0" smtClean="0"/>
              <a:t>Divider slide 2</a:t>
            </a:r>
          </a:p>
        </p:txBody>
      </p:sp>
    </p:spTree>
    <p:extLst>
      <p:ext uri="{BB962C8B-B14F-4D97-AF65-F5344CB8AC3E}">
        <p14:creationId xmlns:p14="http://schemas.microsoft.com/office/powerpoint/2010/main" xmlns="" val="3972939982"/>
      </p:ext>
    </p:extLst>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userDrawn="1">
  <p:cSld name="2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5" name="Footer Placeholder 4"/>
          <p:cNvSpPr>
            <a:spLocks noGrp="1"/>
          </p:cNvSpPr>
          <p:nvPr>
            <p:ph type="ftr" sz="quarter" idx="11"/>
          </p:nvPr>
        </p:nvSpPr>
        <p:spPr/>
        <p:txBody>
          <a:bodyPr/>
          <a:lstStyle/>
          <a:p>
            <a:r>
              <a:rPr lang="en-US" smtClean="0">
                <a:solidFill>
                  <a:srgbClr val="808080"/>
                </a:solidFill>
              </a:rPr>
              <a:t>Taxation - Expatriates and Foreign nationals</a:t>
            </a:r>
            <a:endParaRPr lang="en-GB" dirty="0">
              <a:solidFill>
                <a:srgbClr val="808080"/>
              </a:solidFill>
            </a:endParaRPr>
          </a:p>
        </p:txBody>
      </p:sp>
      <p:sp>
        <p:nvSpPr>
          <p:cNvPr id="7" name="Line 10"/>
          <p:cNvSpPr>
            <a:spLocks noChangeShapeType="1"/>
          </p:cNvSpPr>
          <p:nvPr userDrawn="1"/>
        </p:nvSpPr>
        <p:spPr bwMode="auto">
          <a:xfrm>
            <a:off x="457201" y="1044000"/>
            <a:ext cx="8229600" cy="0"/>
          </a:xfrm>
          <a:prstGeom prst="line">
            <a:avLst/>
          </a:prstGeom>
          <a:noFill/>
          <a:ln w="19050">
            <a:solidFill>
              <a:schemeClr val="accent2"/>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solidFill>
                <a:srgbClr val="808080"/>
              </a:solidFill>
            </a:endParaRPr>
          </a:p>
        </p:txBody>
      </p:sp>
      <p:sp>
        <p:nvSpPr>
          <p:cNvPr id="8" name="Line 11"/>
          <p:cNvSpPr>
            <a:spLocks noChangeShapeType="1"/>
          </p:cNvSpPr>
          <p:nvPr userDrawn="1"/>
        </p:nvSpPr>
        <p:spPr bwMode="auto">
          <a:xfrm>
            <a:off x="457201" y="6242400"/>
            <a:ext cx="8229600" cy="0"/>
          </a:xfrm>
          <a:prstGeom prst="line">
            <a:avLst/>
          </a:prstGeom>
          <a:noFill/>
          <a:ln w="3175">
            <a:solidFill>
              <a:schemeClr val="bg1"/>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solidFill>
                <a:srgbClr val="808080"/>
              </a:solidFill>
            </a:endParaRPr>
          </a:p>
        </p:txBody>
      </p:sp>
    </p:spTree>
    <p:extLst>
      <p:ext uri="{BB962C8B-B14F-4D97-AF65-F5344CB8AC3E}">
        <p14:creationId xmlns:p14="http://schemas.microsoft.com/office/powerpoint/2010/main" xmlns="" val="1880970098"/>
      </p:ext>
    </p:extLst>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showMasterSp="0" type="title" preserve="1">
  <p:cSld name="Cover">
    <p:spTree>
      <p:nvGrpSpPr>
        <p:cNvPr id="1" name=""/>
        <p:cNvGrpSpPr/>
        <p:nvPr/>
      </p:nvGrpSpPr>
      <p:grpSpPr>
        <a:xfrm>
          <a:off x="0" y="0"/>
          <a:ext cx="0" cy="0"/>
          <a:chOff x="0" y="0"/>
          <a:chExt cx="0" cy="0"/>
        </a:xfrm>
      </p:grpSpPr>
      <p:sp>
        <p:nvSpPr>
          <p:cNvPr id="2" name="Title 1"/>
          <p:cNvSpPr>
            <a:spLocks noGrp="1"/>
          </p:cNvSpPr>
          <p:nvPr>
            <p:ph type="ctrTitle"/>
          </p:nvPr>
        </p:nvSpPr>
        <p:spPr>
          <a:xfrm>
            <a:off x="2281726" y="777600"/>
            <a:ext cx="6378717" cy="860400"/>
          </a:xfrm>
        </p:spPr>
        <p:txBody>
          <a:bodyPr/>
          <a:lstStyle>
            <a:lvl1pPr>
              <a:defRPr/>
            </a:lvl1pPr>
          </a:lstStyle>
          <a:p>
            <a:r>
              <a:rPr lang="en-US" dirty="0" smtClean="0"/>
              <a:t>Click to edit Master title style</a:t>
            </a:r>
            <a:endParaRPr lang="en-GB" dirty="0"/>
          </a:p>
        </p:txBody>
      </p:sp>
      <p:sp>
        <p:nvSpPr>
          <p:cNvPr id="3" name="Subtitle 2"/>
          <p:cNvSpPr>
            <a:spLocks noGrp="1"/>
          </p:cNvSpPr>
          <p:nvPr>
            <p:ph type="subTitle" idx="1"/>
          </p:nvPr>
        </p:nvSpPr>
        <p:spPr>
          <a:xfrm>
            <a:off x="2281727" y="1731938"/>
            <a:ext cx="4664785" cy="968400"/>
          </a:xfrm>
        </p:spPr>
        <p:txBody>
          <a:bodyPr/>
          <a:lstStyle>
            <a:lvl1pPr marL="0" indent="0" algn="l">
              <a:buNone/>
              <a:defRPr sz="2000">
                <a:solidFill>
                  <a:schemeClr val="bg2"/>
                </a:solidFill>
              </a:defRPr>
            </a:lvl1pPr>
            <a:lvl2pPr marL="0" indent="0" algn="l">
              <a:buNone/>
              <a:defRPr sz="1600">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dirty="0"/>
          </a:p>
        </p:txBody>
      </p:sp>
      <p:pic>
        <p:nvPicPr>
          <p:cNvPr id="9" name="Picture 2"/>
          <p:cNvPicPr>
            <a:picLocks noChangeAspect="1" noChangeArrowheads="1"/>
          </p:cNvPicPr>
          <p:nvPr userDrawn="1"/>
        </p:nvPicPr>
        <p:blipFill>
          <a:blip r:embed="rId2" cstate="print"/>
          <a:srcRect/>
          <a:stretch>
            <a:fillRect/>
          </a:stretch>
        </p:blipFill>
        <p:spPr bwMode="auto">
          <a:xfrm>
            <a:off x="2281726" y="5745943"/>
            <a:ext cx="922121" cy="745200"/>
          </a:xfrm>
          <a:prstGeom prst="rect">
            <a:avLst/>
          </a:prstGeom>
          <a:noFill/>
          <a:ln w="9525">
            <a:noFill/>
            <a:miter lim="800000"/>
            <a:headEnd/>
            <a:tailEnd/>
          </a:ln>
          <a:effectLst/>
        </p:spPr>
      </p:pic>
      <p:sp>
        <p:nvSpPr>
          <p:cNvPr id="6" name="AutoShape 4"/>
          <p:cNvSpPr>
            <a:spLocks noChangeAspect="1" noChangeArrowheads="1" noTextEdit="1"/>
          </p:cNvSpPr>
          <p:nvPr userDrawn="1"/>
        </p:nvSpPr>
        <p:spPr bwMode="auto">
          <a:xfrm>
            <a:off x="-59389" y="1652589"/>
            <a:ext cx="9142810" cy="44402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IN" dirty="0">
              <a:solidFill>
                <a:srgbClr val="000000"/>
              </a:solidFill>
            </a:endParaRPr>
          </a:p>
        </p:txBody>
      </p:sp>
      <p:sp>
        <p:nvSpPr>
          <p:cNvPr id="27" name="AutoShape 4"/>
          <p:cNvSpPr>
            <a:spLocks noChangeAspect="1" noChangeArrowheads="1" noTextEdit="1"/>
          </p:cNvSpPr>
          <p:nvPr userDrawn="1"/>
        </p:nvSpPr>
        <p:spPr bwMode="auto">
          <a:xfrm>
            <a:off x="-60690" y="1652589"/>
            <a:ext cx="9142810" cy="44402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IN" dirty="0">
              <a:solidFill>
                <a:srgbClr val="000000"/>
              </a:solidFill>
            </a:endParaRPr>
          </a:p>
        </p:txBody>
      </p:sp>
      <p:sp>
        <p:nvSpPr>
          <p:cNvPr id="28" name="Freeform 6"/>
          <p:cNvSpPr>
            <a:spLocks/>
          </p:cNvSpPr>
          <p:nvPr userDrawn="1"/>
        </p:nvSpPr>
        <p:spPr bwMode="auto">
          <a:xfrm>
            <a:off x="2284810" y="1624013"/>
            <a:ext cx="6859190" cy="3330574"/>
          </a:xfrm>
          <a:custGeom>
            <a:avLst/>
            <a:gdLst>
              <a:gd name="T0" fmla="*/ 0 w 5715"/>
              <a:gd name="T1" fmla="*/ 2080 h 2080"/>
              <a:gd name="T2" fmla="*/ 5715 w 5715"/>
              <a:gd name="T3" fmla="*/ 0 h 2080"/>
              <a:gd name="T4" fmla="*/ 5715 w 5715"/>
              <a:gd name="T5" fmla="*/ 1073 h 2080"/>
              <a:gd name="T6" fmla="*/ 0 w 5715"/>
              <a:gd name="T7" fmla="*/ 2080 h 2080"/>
            </a:gdLst>
            <a:ahLst/>
            <a:cxnLst>
              <a:cxn ang="0">
                <a:pos x="T0" y="T1"/>
              </a:cxn>
              <a:cxn ang="0">
                <a:pos x="T2" y="T3"/>
              </a:cxn>
              <a:cxn ang="0">
                <a:pos x="T4" y="T5"/>
              </a:cxn>
              <a:cxn ang="0">
                <a:pos x="T6" y="T7"/>
              </a:cxn>
            </a:cxnLst>
            <a:rect l="0" t="0" r="r" b="b"/>
            <a:pathLst>
              <a:path w="5715" h="2080">
                <a:moveTo>
                  <a:pt x="0" y="2080"/>
                </a:moveTo>
                <a:lnTo>
                  <a:pt x="5715" y="0"/>
                </a:lnTo>
                <a:lnTo>
                  <a:pt x="5715" y="1073"/>
                </a:lnTo>
                <a:lnTo>
                  <a:pt x="0" y="2080"/>
                </a:lnTo>
                <a:close/>
              </a:path>
            </a:pathLst>
          </a:custGeom>
          <a:solidFill>
            <a:srgbClr val="FFD20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dirty="0">
              <a:solidFill>
                <a:srgbClr val="000000"/>
              </a:solidFill>
            </a:endParaRPr>
          </a:p>
        </p:txBody>
      </p:sp>
      <p:sp>
        <p:nvSpPr>
          <p:cNvPr id="29" name="Freeform 7"/>
          <p:cNvSpPr>
            <a:spLocks/>
          </p:cNvSpPr>
          <p:nvPr userDrawn="1"/>
        </p:nvSpPr>
        <p:spPr bwMode="auto">
          <a:xfrm>
            <a:off x="-24990" y="4113213"/>
            <a:ext cx="2309800" cy="1984375"/>
          </a:xfrm>
          <a:custGeom>
            <a:avLst/>
            <a:gdLst>
              <a:gd name="T0" fmla="*/ 1974 w 1974"/>
              <a:gd name="T1" fmla="*/ 530 h 1250"/>
              <a:gd name="T2" fmla="*/ 0 w 1974"/>
              <a:gd name="T3" fmla="*/ 0 h 1250"/>
              <a:gd name="T4" fmla="*/ 0 w 1974"/>
              <a:gd name="T5" fmla="*/ 1250 h 1250"/>
              <a:gd name="T6" fmla="*/ 1974 w 1974"/>
              <a:gd name="T7" fmla="*/ 530 h 1250"/>
            </a:gdLst>
            <a:ahLst/>
            <a:cxnLst>
              <a:cxn ang="0">
                <a:pos x="T0" y="T1"/>
              </a:cxn>
              <a:cxn ang="0">
                <a:pos x="T2" y="T3"/>
              </a:cxn>
              <a:cxn ang="0">
                <a:pos x="T4" y="T5"/>
              </a:cxn>
              <a:cxn ang="0">
                <a:pos x="T6" y="T7"/>
              </a:cxn>
            </a:cxnLst>
            <a:rect l="0" t="0" r="r" b="b"/>
            <a:pathLst>
              <a:path w="1974" h="1250">
                <a:moveTo>
                  <a:pt x="1974" y="530"/>
                </a:moveTo>
                <a:lnTo>
                  <a:pt x="0" y="0"/>
                </a:lnTo>
                <a:lnTo>
                  <a:pt x="0" y="1250"/>
                </a:lnTo>
                <a:lnTo>
                  <a:pt x="1974" y="530"/>
                </a:lnTo>
                <a:close/>
              </a:path>
            </a:pathLst>
          </a:custGeom>
          <a:blipFill>
            <a:blip r:embed="rId3"/>
            <a:srcRect/>
            <a:stretch>
              <a:fillRect l="-3868" r="4"/>
            </a:stretch>
          </a:bli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dirty="0">
              <a:solidFill>
                <a:srgbClr val="000000"/>
              </a:solidFill>
            </a:endParaRPr>
          </a:p>
        </p:txBody>
      </p:sp>
    </p:spTree>
    <p:extLst>
      <p:ext uri="{BB962C8B-B14F-4D97-AF65-F5344CB8AC3E}">
        <p14:creationId xmlns:p14="http://schemas.microsoft.com/office/powerpoint/2010/main" xmlns="" val="34019004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left)">
                                      <p:cBhvr>
                                        <p:cTn id="7" dur="500"/>
                                        <p:tgtEl>
                                          <p:spTgt spid="29"/>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28"/>
                                        </p:tgtEl>
                                        <p:attrNameLst>
                                          <p:attrName>style.visibility</p:attrName>
                                        </p:attrNameLst>
                                      </p:cBhvr>
                                      <p:to>
                                        <p:strVal val="visible"/>
                                      </p:to>
                                    </p:set>
                                    <p:animEffect transition="in" filter="wipe(left)">
                                      <p:cBhvr>
                                        <p:cTn id="11" dur="500"/>
                                        <p:tgtEl>
                                          <p:spTgt spid="28"/>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29" grpId="0" animBg="1"/>
    </p:bld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Empty">
    <p:spTree>
      <p:nvGrpSpPr>
        <p:cNvPr id="1" name=""/>
        <p:cNvGrpSpPr/>
        <p:nvPr/>
      </p:nvGrpSpPr>
      <p:grpSpPr>
        <a:xfrm>
          <a:off x="0" y="0"/>
          <a:ext cx="0" cy="0"/>
          <a:chOff x="0" y="0"/>
          <a:chExt cx="0" cy="0"/>
        </a:xfrm>
      </p:grpSpPr>
      <p:sp>
        <p:nvSpPr>
          <p:cNvPr id="12" name="Footer Placeholder 11"/>
          <p:cNvSpPr>
            <a:spLocks noGrp="1"/>
          </p:cNvSpPr>
          <p:nvPr>
            <p:ph type="ftr" sz="quarter" idx="10"/>
          </p:nvPr>
        </p:nvSpPr>
        <p:spPr/>
        <p:txBody>
          <a:bodyPr/>
          <a:lstStyle/>
          <a:p>
            <a:r>
              <a:rPr lang="en-US" smtClean="0"/>
              <a:t>Taxation - Expatriates and Foreign nationals</a:t>
            </a:r>
            <a:endParaRPr lang="en-US" dirty="0"/>
          </a:p>
        </p:txBody>
      </p:sp>
      <p:sp>
        <p:nvSpPr>
          <p:cNvPr id="7" name="Line 11"/>
          <p:cNvSpPr>
            <a:spLocks noChangeShapeType="1"/>
          </p:cNvSpPr>
          <p:nvPr userDrawn="1"/>
        </p:nvSpPr>
        <p:spPr bwMode="auto">
          <a:xfrm>
            <a:off x="455613" y="6243638"/>
            <a:ext cx="8229600" cy="0"/>
          </a:xfrm>
          <a:prstGeom prst="line">
            <a:avLst/>
          </a:prstGeom>
          <a:noFill/>
          <a:ln w="3175">
            <a:solidFill>
              <a:schemeClr val="bg1"/>
            </a:solidFill>
            <a:round/>
            <a:headEnd/>
            <a:tailEnd/>
          </a:ln>
          <a:effectLst/>
        </p:spPr>
        <p:txBody>
          <a:bodyPr wrap="none" anchor="ctr"/>
          <a:lstStyle/>
          <a:p>
            <a:endParaRPr lang="en-US" noProof="0" dirty="0">
              <a:solidFill>
                <a:schemeClr val="bg1"/>
              </a:solidFill>
            </a:endParaRPr>
          </a:p>
        </p:txBody>
      </p:sp>
    </p:spTree>
    <p:extLst>
      <p:ext uri="{BB962C8B-B14F-4D97-AF65-F5344CB8AC3E}">
        <p14:creationId xmlns:p14="http://schemas.microsoft.com/office/powerpoint/2010/main" xmlns="" val="3350680830"/>
      </p:ext>
    </p:extLst>
  </p:cSld>
  <p:clrMapOvr>
    <a:masterClrMapping/>
  </p:clrMapOvr>
  <p:timing>
    <p:tnLst>
      <p:par>
        <p:cTn id="1" dur="indefinite" restart="never" nodeType="tmRoot"/>
      </p:par>
    </p:tnLst>
  </p:timing>
</p:sldLayout>
</file>

<file path=ppt/slideLayouts/slideLayout120.xml><?xml version="1.0" encoding="utf-8"?>
<p:sldLayout xmlns:a="http://schemas.openxmlformats.org/drawingml/2006/main" xmlns:r="http://schemas.openxmlformats.org/officeDocument/2006/relationships" xmlns:p="http://schemas.openxmlformats.org/presentationml/2006/main" type="obj" preserve="1">
  <p:cSld name="Standard slid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dirty="0" smtClean="0"/>
              <a:t>Click to edit Master title style</a:t>
            </a:r>
            <a:endParaRPr lang="en-GB" dirty="0"/>
          </a:p>
        </p:txBody>
      </p:sp>
      <p:sp>
        <p:nvSpPr>
          <p:cNvPr id="3" name="Content Placeholder 2"/>
          <p:cNvSpPr>
            <a:spLocks noGrp="1"/>
          </p:cNvSpPr>
          <p:nvPr>
            <p:ph idx="1"/>
          </p:nvPr>
        </p:nvSpPr>
        <p:spPr>
          <a:xfrm>
            <a:off x="457201" y="1425600"/>
            <a:ext cx="8229600" cy="46980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7" name="Line 10"/>
          <p:cNvSpPr>
            <a:spLocks noChangeShapeType="1"/>
          </p:cNvSpPr>
          <p:nvPr userDrawn="1"/>
        </p:nvSpPr>
        <p:spPr bwMode="auto">
          <a:xfrm>
            <a:off x="457201" y="1044000"/>
            <a:ext cx="8229600" cy="0"/>
          </a:xfrm>
          <a:prstGeom prst="line">
            <a:avLst/>
          </a:prstGeom>
          <a:noFill/>
          <a:ln w="19050">
            <a:solidFill>
              <a:srgbClr val="FFD200"/>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solidFill>
                <a:srgbClr val="808080"/>
              </a:solidFill>
            </a:endParaRPr>
          </a:p>
        </p:txBody>
      </p:sp>
      <p:sp>
        <p:nvSpPr>
          <p:cNvPr id="8" name="Line 11"/>
          <p:cNvSpPr>
            <a:spLocks noChangeShapeType="1"/>
          </p:cNvSpPr>
          <p:nvPr userDrawn="1"/>
        </p:nvSpPr>
        <p:spPr bwMode="auto">
          <a:xfrm>
            <a:off x="457201" y="6242400"/>
            <a:ext cx="8229600" cy="0"/>
          </a:xfrm>
          <a:prstGeom prst="line">
            <a:avLst/>
          </a:prstGeom>
          <a:noFill/>
          <a:ln w="3175">
            <a:solidFill>
              <a:srgbClr val="808080"/>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solidFill>
                <a:srgbClr val="808080"/>
              </a:solidFill>
            </a:endParaRPr>
          </a:p>
        </p:txBody>
      </p:sp>
    </p:spTree>
    <p:extLst>
      <p:ext uri="{BB962C8B-B14F-4D97-AF65-F5344CB8AC3E}">
        <p14:creationId xmlns:p14="http://schemas.microsoft.com/office/powerpoint/2010/main" xmlns="" val="3015660730"/>
      </p:ext>
    </p:extLst>
  </p:cSld>
  <p:clrMapOvr>
    <a:masterClrMapping/>
  </p:clrMapOvr>
  <p:timing>
    <p:tnLst>
      <p:par>
        <p:cTn id="1" dur="indefinite" restart="never" nodeType="tmRoot"/>
      </p:par>
    </p:tnLst>
  </p:timing>
</p:sldLayout>
</file>

<file path=ppt/slideLayouts/slideLayout121.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1" y="196950"/>
            <a:ext cx="8229600" cy="639762"/>
          </a:xfrm>
        </p:spPr>
        <p:txBody>
          <a:bodyPr/>
          <a:lstStyle>
            <a:lvl1pPr>
              <a:defRPr/>
            </a:lvl1pPr>
          </a:lstStyle>
          <a:p>
            <a:r>
              <a:rPr lang="en-US" dirty="0" smtClean="0"/>
              <a:t>Click to edit Master title style</a:t>
            </a:r>
            <a:endParaRPr lang="en-GB" dirty="0"/>
          </a:p>
        </p:txBody>
      </p:sp>
      <p:sp>
        <p:nvSpPr>
          <p:cNvPr id="7" name="Line 10"/>
          <p:cNvSpPr>
            <a:spLocks noChangeShapeType="1"/>
          </p:cNvSpPr>
          <p:nvPr userDrawn="1"/>
        </p:nvSpPr>
        <p:spPr bwMode="auto">
          <a:xfrm>
            <a:off x="457201" y="940090"/>
            <a:ext cx="8229600" cy="0"/>
          </a:xfrm>
          <a:prstGeom prst="line">
            <a:avLst/>
          </a:prstGeom>
          <a:noFill/>
          <a:ln w="19050">
            <a:solidFill>
              <a:srgbClr val="FFD200"/>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solidFill>
                <a:srgbClr val="808080"/>
              </a:solidFill>
            </a:endParaRPr>
          </a:p>
        </p:txBody>
      </p:sp>
      <p:sp>
        <p:nvSpPr>
          <p:cNvPr id="8" name="Line 11"/>
          <p:cNvSpPr>
            <a:spLocks noChangeShapeType="1"/>
          </p:cNvSpPr>
          <p:nvPr userDrawn="1"/>
        </p:nvSpPr>
        <p:spPr bwMode="auto">
          <a:xfrm>
            <a:off x="457201" y="6380599"/>
            <a:ext cx="8229600" cy="0"/>
          </a:xfrm>
          <a:prstGeom prst="line">
            <a:avLst/>
          </a:prstGeom>
          <a:noFill/>
          <a:ln w="3175">
            <a:solidFill>
              <a:srgbClr val="808080"/>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solidFill>
                <a:srgbClr val="808080"/>
              </a:solidFill>
            </a:endParaRPr>
          </a:p>
        </p:txBody>
      </p:sp>
    </p:spTree>
    <p:extLst>
      <p:ext uri="{BB962C8B-B14F-4D97-AF65-F5344CB8AC3E}">
        <p14:creationId xmlns:p14="http://schemas.microsoft.com/office/powerpoint/2010/main" xmlns="" val="106646009"/>
      </p:ext>
    </p:extLst>
  </p:cSld>
  <p:clrMapOvr>
    <a:masterClrMapping/>
  </p:clrMapOvr>
  <p:timing>
    <p:tnLst>
      <p:par>
        <p:cTn id="1" dur="indefinite" restart="never" nodeType="tmRoot"/>
      </p:par>
    </p:tnLst>
  </p:timing>
</p:sldLayout>
</file>

<file path=ppt/slideLayouts/slideLayout122.xml><?xml version="1.0" encoding="utf-8"?>
<p:sldLayout xmlns:a="http://schemas.openxmlformats.org/drawingml/2006/main" xmlns:r="http://schemas.openxmlformats.org/officeDocument/2006/relationships" xmlns:p="http://schemas.openxmlformats.org/presentationml/2006/main" type="twoObj" preserve="1">
  <p:cSld name="Two columns, no heading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dirty="0" smtClean="0"/>
              <a:t>Click to edit Master title style</a:t>
            </a:r>
            <a:endParaRPr lang="en-GB" dirty="0"/>
          </a:p>
        </p:txBody>
      </p:sp>
      <p:sp>
        <p:nvSpPr>
          <p:cNvPr id="3" name="Content Placeholder 2"/>
          <p:cNvSpPr>
            <a:spLocks noGrp="1"/>
          </p:cNvSpPr>
          <p:nvPr>
            <p:ph sz="half" idx="1"/>
          </p:nvPr>
        </p:nvSpPr>
        <p:spPr>
          <a:xfrm>
            <a:off x="457200" y="1425601"/>
            <a:ext cx="4038600" cy="4706259"/>
          </a:xfrm>
        </p:spPr>
        <p:txBody>
          <a:bodyPr/>
          <a:lstStyle>
            <a:lvl1pPr>
              <a:defRPr sz="24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4" name="Content Placeholder 3"/>
          <p:cNvSpPr>
            <a:spLocks noGrp="1"/>
          </p:cNvSpPr>
          <p:nvPr>
            <p:ph sz="half" idx="2"/>
          </p:nvPr>
        </p:nvSpPr>
        <p:spPr>
          <a:xfrm>
            <a:off x="4648201" y="1425601"/>
            <a:ext cx="4038600" cy="4706259"/>
          </a:xfrm>
        </p:spPr>
        <p:txBody>
          <a:bodyPr/>
          <a:lstStyle>
            <a:lvl1pPr>
              <a:defRPr sz="24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8" name="Line 10"/>
          <p:cNvSpPr>
            <a:spLocks noChangeShapeType="1"/>
          </p:cNvSpPr>
          <p:nvPr userDrawn="1"/>
        </p:nvSpPr>
        <p:spPr bwMode="auto">
          <a:xfrm>
            <a:off x="457201" y="1044000"/>
            <a:ext cx="8229600" cy="0"/>
          </a:xfrm>
          <a:prstGeom prst="line">
            <a:avLst/>
          </a:prstGeom>
          <a:noFill/>
          <a:ln w="19050">
            <a:solidFill>
              <a:srgbClr val="FFD200"/>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solidFill>
                <a:srgbClr val="808080"/>
              </a:solidFill>
            </a:endParaRPr>
          </a:p>
        </p:txBody>
      </p:sp>
      <p:sp>
        <p:nvSpPr>
          <p:cNvPr id="12" name="Line 11"/>
          <p:cNvSpPr>
            <a:spLocks noChangeShapeType="1"/>
          </p:cNvSpPr>
          <p:nvPr userDrawn="1"/>
        </p:nvSpPr>
        <p:spPr bwMode="auto">
          <a:xfrm>
            <a:off x="457201" y="6242400"/>
            <a:ext cx="8229600" cy="0"/>
          </a:xfrm>
          <a:prstGeom prst="line">
            <a:avLst/>
          </a:prstGeom>
          <a:noFill/>
          <a:ln w="3175">
            <a:solidFill>
              <a:srgbClr val="808080"/>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solidFill>
                <a:srgbClr val="808080"/>
              </a:solidFill>
            </a:endParaRPr>
          </a:p>
        </p:txBody>
      </p:sp>
    </p:spTree>
    <p:extLst>
      <p:ext uri="{BB962C8B-B14F-4D97-AF65-F5344CB8AC3E}">
        <p14:creationId xmlns:p14="http://schemas.microsoft.com/office/powerpoint/2010/main" xmlns="" val="1895945749"/>
      </p:ext>
    </p:extLst>
  </p:cSld>
  <p:clrMapOvr>
    <a:masterClrMapping/>
  </p:clrMapOvr>
  <p:timing>
    <p:tnLst>
      <p:par>
        <p:cTn id="1" dur="indefinite" restart="never" nodeType="tmRoot"/>
      </p:par>
    </p:tnLst>
  </p:timing>
</p:sldLayout>
</file>

<file path=ppt/slideLayouts/slideLayout123.xml><?xml version="1.0" encoding="utf-8"?>
<p:sldLayout xmlns:a="http://schemas.openxmlformats.org/drawingml/2006/main" xmlns:r="http://schemas.openxmlformats.org/officeDocument/2006/relationships" xmlns:p="http://schemas.openxmlformats.org/presentationml/2006/main" preserve="1" userDrawn="1">
  <p:cSld name="Two columns with heading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dirty="0" smtClean="0"/>
              <a:t>Click to edit Master title style</a:t>
            </a:r>
            <a:endParaRPr lang="en-GB" dirty="0"/>
          </a:p>
        </p:txBody>
      </p:sp>
      <p:sp>
        <p:nvSpPr>
          <p:cNvPr id="3" name="Content Placeholder 2"/>
          <p:cNvSpPr>
            <a:spLocks noGrp="1"/>
          </p:cNvSpPr>
          <p:nvPr>
            <p:ph sz="half" idx="1"/>
          </p:nvPr>
        </p:nvSpPr>
        <p:spPr>
          <a:xfrm>
            <a:off x="457200" y="2196002"/>
            <a:ext cx="4042800" cy="3994963"/>
          </a:xfrm>
        </p:spPr>
        <p:txBody>
          <a:bodyPr/>
          <a:lstStyle>
            <a:lvl1pPr>
              <a:defRPr sz="2400"/>
            </a:lvl1pPr>
            <a:lvl2pPr>
              <a:defRPr sz="2400"/>
            </a:lvl2pPr>
            <a:lvl3pPr marL="1081088" indent="-357188">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4" name="Content Placeholder 3"/>
          <p:cNvSpPr>
            <a:spLocks noGrp="1"/>
          </p:cNvSpPr>
          <p:nvPr>
            <p:ph sz="half" idx="2"/>
          </p:nvPr>
        </p:nvSpPr>
        <p:spPr>
          <a:xfrm>
            <a:off x="4651200" y="2178000"/>
            <a:ext cx="4042800" cy="3994963"/>
          </a:xfrm>
        </p:spPr>
        <p:txBody>
          <a:bodyPr/>
          <a:lstStyle>
            <a:lvl1pPr>
              <a:defRPr sz="24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8" name="Line 10"/>
          <p:cNvSpPr>
            <a:spLocks noChangeShapeType="1"/>
          </p:cNvSpPr>
          <p:nvPr userDrawn="1"/>
        </p:nvSpPr>
        <p:spPr bwMode="auto">
          <a:xfrm>
            <a:off x="457201" y="1044000"/>
            <a:ext cx="8229600" cy="0"/>
          </a:xfrm>
          <a:prstGeom prst="line">
            <a:avLst/>
          </a:prstGeom>
          <a:noFill/>
          <a:ln w="19050">
            <a:solidFill>
              <a:srgbClr val="FFD200"/>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solidFill>
                <a:srgbClr val="808080"/>
              </a:solidFill>
            </a:endParaRPr>
          </a:p>
        </p:txBody>
      </p:sp>
      <p:sp>
        <p:nvSpPr>
          <p:cNvPr id="10" name="Text Placeholder 9"/>
          <p:cNvSpPr>
            <a:spLocks noGrp="1"/>
          </p:cNvSpPr>
          <p:nvPr>
            <p:ph type="body" sz="quarter" idx="12"/>
          </p:nvPr>
        </p:nvSpPr>
        <p:spPr>
          <a:xfrm>
            <a:off x="457200" y="1425600"/>
            <a:ext cx="4042800" cy="640800"/>
          </a:xfrm>
        </p:spPr>
        <p:txBody>
          <a:bodyPr anchor="t" anchorCtr="0"/>
          <a:lstStyle>
            <a:lvl1pPr>
              <a:buNone/>
              <a:defRPr b="1"/>
            </a:lvl1pPr>
          </a:lstStyle>
          <a:p>
            <a:pPr lvl="0"/>
            <a:r>
              <a:rPr lang="en-US" dirty="0" smtClean="0"/>
              <a:t>Click to edit Master text styles</a:t>
            </a:r>
          </a:p>
        </p:txBody>
      </p:sp>
      <p:sp>
        <p:nvSpPr>
          <p:cNvPr id="11" name="Text Placeholder 9"/>
          <p:cNvSpPr>
            <a:spLocks noGrp="1"/>
          </p:cNvSpPr>
          <p:nvPr>
            <p:ph type="body" sz="quarter" idx="13"/>
          </p:nvPr>
        </p:nvSpPr>
        <p:spPr>
          <a:xfrm>
            <a:off x="4651200" y="1425600"/>
            <a:ext cx="4042800" cy="640800"/>
          </a:xfrm>
        </p:spPr>
        <p:txBody>
          <a:bodyPr anchor="t" anchorCtr="0"/>
          <a:lstStyle>
            <a:lvl1pPr>
              <a:buNone/>
              <a:defRPr b="1"/>
            </a:lvl1pPr>
          </a:lstStyle>
          <a:p>
            <a:pPr lvl="0"/>
            <a:r>
              <a:rPr lang="en-US" smtClean="0"/>
              <a:t>Click to edit Master text styles</a:t>
            </a:r>
          </a:p>
        </p:txBody>
      </p:sp>
      <p:sp>
        <p:nvSpPr>
          <p:cNvPr id="9" name="Line 11"/>
          <p:cNvSpPr>
            <a:spLocks noChangeShapeType="1"/>
          </p:cNvSpPr>
          <p:nvPr userDrawn="1"/>
        </p:nvSpPr>
        <p:spPr bwMode="auto">
          <a:xfrm>
            <a:off x="457201" y="6242400"/>
            <a:ext cx="8229600" cy="0"/>
          </a:xfrm>
          <a:prstGeom prst="line">
            <a:avLst/>
          </a:prstGeom>
          <a:noFill/>
          <a:ln w="3175">
            <a:solidFill>
              <a:srgbClr val="808080"/>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solidFill>
                <a:srgbClr val="808080"/>
              </a:solidFill>
            </a:endParaRPr>
          </a:p>
        </p:txBody>
      </p:sp>
    </p:spTree>
    <p:extLst>
      <p:ext uri="{BB962C8B-B14F-4D97-AF65-F5344CB8AC3E}">
        <p14:creationId xmlns:p14="http://schemas.microsoft.com/office/powerpoint/2010/main" xmlns="" val="676249911"/>
      </p:ext>
    </p:extLst>
  </p:cSld>
  <p:clrMapOvr>
    <a:masterClrMapping/>
  </p:clrMapOvr>
  <p:timing>
    <p:tnLst>
      <p:par>
        <p:cTn id="1" dur="indefinite" restart="never" nodeType="tmRoot"/>
      </p:par>
    </p:tnLst>
  </p:timing>
</p:sldLayout>
</file>

<file path=ppt/slideLayouts/slideLayout124.xml><?xml version="1.0" encoding="utf-8"?>
<p:sldLayout xmlns:a="http://schemas.openxmlformats.org/drawingml/2006/main" xmlns:r="http://schemas.openxmlformats.org/officeDocument/2006/relationships" xmlns:p="http://schemas.openxmlformats.org/presentationml/2006/main" preserve="1" userDrawn="1">
  <p:cSld name="Key statement">
    <p:spTree>
      <p:nvGrpSpPr>
        <p:cNvPr id="1" name=""/>
        <p:cNvGrpSpPr/>
        <p:nvPr/>
      </p:nvGrpSpPr>
      <p:grpSpPr>
        <a:xfrm>
          <a:off x="0" y="0"/>
          <a:ext cx="0" cy="0"/>
          <a:chOff x="0" y="0"/>
          <a:chExt cx="0" cy="0"/>
        </a:xfrm>
      </p:grpSpPr>
      <p:sp>
        <p:nvSpPr>
          <p:cNvPr id="3" name="Text Placeholder 2"/>
          <p:cNvSpPr>
            <a:spLocks noGrp="1"/>
          </p:cNvSpPr>
          <p:nvPr>
            <p:ph type="body" sz="quarter" idx="11"/>
          </p:nvPr>
        </p:nvSpPr>
        <p:spPr>
          <a:xfrm>
            <a:off x="455615" y="1025526"/>
            <a:ext cx="8229600" cy="1643063"/>
          </a:xfrm>
        </p:spPr>
        <p:txBody>
          <a:bodyPr/>
          <a:lstStyle>
            <a:lvl1pPr marL="0" indent="0" algn="l">
              <a:lnSpc>
                <a:spcPct val="85000"/>
              </a:lnSpc>
              <a:spcBef>
                <a:spcPts val="0"/>
              </a:spcBef>
              <a:buNone/>
              <a:defRPr sz="5000" b="1">
                <a:solidFill>
                  <a:schemeClr val="bg2"/>
                </a:solidFill>
                <a:latin typeface="Arial" panose="020B0604020202020204" pitchFamily="34" charset="0"/>
              </a:defRPr>
            </a:lvl1pPr>
            <a:lvl2pPr marL="0" indent="0">
              <a:buNone/>
              <a:defRPr/>
            </a:lvl2pPr>
            <a:lvl3pPr marL="0" indent="0">
              <a:buNone/>
              <a:defRPr/>
            </a:lvl3pPr>
            <a:lvl4pPr marL="0" indent="0">
              <a:buNone/>
              <a:defRPr/>
            </a:lvl4pPr>
            <a:lvl5pPr marL="0" indent="0">
              <a:buNone/>
              <a:defRPr/>
            </a:lvl5pPr>
          </a:lstStyle>
          <a:p>
            <a:pPr lvl="0"/>
            <a:r>
              <a:rPr lang="en-US" dirty="0" smtClean="0"/>
              <a:t>Click to edit Master text styles</a:t>
            </a:r>
          </a:p>
        </p:txBody>
      </p:sp>
      <p:sp>
        <p:nvSpPr>
          <p:cNvPr id="5" name="Line 11"/>
          <p:cNvSpPr>
            <a:spLocks noChangeShapeType="1"/>
          </p:cNvSpPr>
          <p:nvPr userDrawn="1"/>
        </p:nvSpPr>
        <p:spPr bwMode="auto">
          <a:xfrm>
            <a:off x="457201" y="6242400"/>
            <a:ext cx="8229600" cy="0"/>
          </a:xfrm>
          <a:prstGeom prst="line">
            <a:avLst/>
          </a:prstGeom>
          <a:noFill/>
          <a:ln w="3175">
            <a:solidFill>
              <a:srgbClr val="808080"/>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solidFill>
                <a:srgbClr val="808080"/>
              </a:solidFill>
            </a:endParaRPr>
          </a:p>
        </p:txBody>
      </p:sp>
    </p:spTree>
    <p:extLst>
      <p:ext uri="{BB962C8B-B14F-4D97-AF65-F5344CB8AC3E}">
        <p14:creationId xmlns:p14="http://schemas.microsoft.com/office/powerpoint/2010/main" xmlns="" val="3824098504"/>
      </p:ext>
    </p:extLst>
  </p:cSld>
  <p:clrMapOvr>
    <a:masterClrMapping/>
  </p:clrMapOvr>
  <p:timing>
    <p:tnLst>
      <p:par>
        <p:cTn id="1" dur="indefinite" restart="never" nodeType="tmRoot"/>
      </p:par>
    </p:tnLst>
  </p:timing>
</p:sldLayout>
</file>

<file path=ppt/slideLayouts/slideLayout125.xml><?xml version="1.0" encoding="utf-8"?>
<p:sldLayout xmlns:a="http://schemas.openxmlformats.org/drawingml/2006/main" xmlns:r="http://schemas.openxmlformats.org/officeDocument/2006/relationships" xmlns:p="http://schemas.openxmlformats.org/presentationml/2006/main" preserve="1" userDrawn="1">
  <p:cSld name="Divider 1">
    <p:spTree>
      <p:nvGrpSpPr>
        <p:cNvPr id="1" name=""/>
        <p:cNvGrpSpPr/>
        <p:nvPr/>
      </p:nvGrpSpPr>
      <p:grpSpPr>
        <a:xfrm>
          <a:off x="0" y="0"/>
          <a:ext cx="0" cy="0"/>
          <a:chOff x="0" y="0"/>
          <a:chExt cx="0" cy="0"/>
        </a:xfrm>
      </p:grpSpPr>
      <p:sp>
        <p:nvSpPr>
          <p:cNvPr id="4102" name="Freeform 6"/>
          <p:cNvSpPr>
            <a:spLocks/>
          </p:cNvSpPr>
          <p:nvPr userDrawn="1"/>
        </p:nvSpPr>
        <p:spPr bwMode="gray">
          <a:xfrm>
            <a:off x="448633" y="1163924"/>
            <a:ext cx="8240786" cy="5195888"/>
          </a:xfrm>
          <a:custGeom>
            <a:avLst/>
            <a:gdLst/>
            <a:ahLst/>
            <a:cxnLst>
              <a:cxn ang="0">
                <a:pos x="0" y="0"/>
              </a:cxn>
              <a:cxn ang="0">
                <a:pos x="6925" y="0"/>
              </a:cxn>
              <a:cxn ang="0">
                <a:pos x="6925" y="2053"/>
              </a:cxn>
              <a:cxn ang="0">
                <a:pos x="0" y="3273"/>
              </a:cxn>
              <a:cxn ang="0">
                <a:pos x="0" y="0"/>
              </a:cxn>
            </a:cxnLst>
            <a:rect l="0" t="0" r="r" b="b"/>
            <a:pathLst>
              <a:path w="6925" h="3273">
                <a:moveTo>
                  <a:pt x="0" y="0"/>
                </a:moveTo>
                <a:lnTo>
                  <a:pt x="6925" y="0"/>
                </a:lnTo>
                <a:lnTo>
                  <a:pt x="6925" y="2053"/>
                </a:lnTo>
                <a:lnTo>
                  <a:pt x="0" y="3273"/>
                </a:lnTo>
                <a:lnTo>
                  <a:pt x="0" y="0"/>
                </a:lnTo>
                <a:close/>
              </a:path>
            </a:pathLst>
          </a:custGeom>
          <a:solidFill>
            <a:srgbClr val="FFD200"/>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endParaRPr>
          </a:p>
        </p:txBody>
      </p:sp>
      <p:sp>
        <p:nvSpPr>
          <p:cNvPr id="5" name="Title 1"/>
          <p:cNvSpPr>
            <a:spLocks noGrp="1"/>
          </p:cNvSpPr>
          <p:nvPr>
            <p:ph type="title"/>
          </p:nvPr>
        </p:nvSpPr>
        <p:spPr>
          <a:xfrm>
            <a:off x="457201" y="274638"/>
            <a:ext cx="8229600" cy="860400"/>
          </a:xfrm>
        </p:spPr>
        <p:txBody>
          <a:bodyPr/>
          <a:lstStyle>
            <a:lvl1pPr>
              <a:defRPr/>
            </a:lvl1pPr>
          </a:lstStyle>
          <a:p>
            <a:r>
              <a:rPr lang="en-US" dirty="0" smtClean="0"/>
              <a:t>Click to edit Master title style</a:t>
            </a:r>
            <a:endParaRPr lang="en-GB" dirty="0"/>
          </a:p>
        </p:txBody>
      </p:sp>
    </p:spTree>
    <p:extLst>
      <p:ext uri="{BB962C8B-B14F-4D97-AF65-F5344CB8AC3E}">
        <p14:creationId xmlns:p14="http://schemas.microsoft.com/office/powerpoint/2010/main" xmlns="" val="3007206729"/>
      </p:ext>
    </p:extLst>
  </p:cSld>
  <p:clrMapOvr>
    <a:masterClrMapping/>
  </p:clrMapOvr>
  <p:timing>
    <p:tnLst>
      <p:par>
        <p:cTn id="1" dur="indefinite" restart="never" nodeType="tmRoot"/>
      </p:par>
    </p:tnLst>
  </p:timing>
</p:sldLayout>
</file>

<file path=ppt/slideLayouts/slideLayout126.xml><?xml version="1.0" encoding="utf-8"?>
<p:sldLayout xmlns:a="http://schemas.openxmlformats.org/drawingml/2006/main" xmlns:r="http://schemas.openxmlformats.org/officeDocument/2006/relationships" xmlns:p="http://schemas.openxmlformats.org/presentationml/2006/main" preserve="1" userDrawn="1">
  <p:cSld name="Divider 2">
    <p:spTree>
      <p:nvGrpSpPr>
        <p:cNvPr id="1" name=""/>
        <p:cNvGrpSpPr/>
        <p:nvPr/>
      </p:nvGrpSpPr>
      <p:grpSpPr>
        <a:xfrm>
          <a:off x="0" y="0"/>
          <a:ext cx="0" cy="0"/>
          <a:chOff x="0" y="0"/>
          <a:chExt cx="0" cy="0"/>
        </a:xfrm>
      </p:grpSpPr>
      <p:sp>
        <p:nvSpPr>
          <p:cNvPr id="7" name="Freeform 6"/>
          <p:cNvSpPr>
            <a:spLocks/>
          </p:cNvSpPr>
          <p:nvPr userDrawn="1"/>
        </p:nvSpPr>
        <p:spPr bwMode="gray">
          <a:xfrm>
            <a:off x="448633" y="1163924"/>
            <a:ext cx="8240786" cy="5195888"/>
          </a:xfrm>
          <a:custGeom>
            <a:avLst/>
            <a:gdLst/>
            <a:ahLst/>
            <a:cxnLst>
              <a:cxn ang="0">
                <a:pos x="0" y="0"/>
              </a:cxn>
              <a:cxn ang="0">
                <a:pos x="6925" y="0"/>
              </a:cxn>
              <a:cxn ang="0">
                <a:pos x="6925" y="2053"/>
              </a:cxn>
              <a:cxn ang="0">
                <a:pos x="0" y="3273"/>
              </a:cxn>
              <a:cxn ang="0">
                <a:pos x="0" y="0"/>
              </a:cxn>
            </a:cxnLst>
            <a:rect l="0" t="0" r="r" b="b"/>
            <a:pathLst>
              <a:path w="6925" h="3273">
                <a:moveTo>
                  <a:pt x="0" y="0"/>
                </a:moveTo>
                <a:lnTo>
                  <a:pt x="6925" y="0"/>
                </a:lnTo>
                <a:lnTo>
                  <a:pt x="6925" y="2053"/>
                </a:lnTo>
                <a:lnTo>
                  <a:pt x="0" y="3273"/>
                </a:lnTo>
                <a:lnTo>
                  <a:pt x="0" y="0"/>
                </a:lnTo>
                <a:close/>
              </a:path>
            </a:pathLst>
          </a:custGeom>
          <a:blipFill dpi="0" rotWithShape="1">
            <a:blip r:embed="rId2"/>
            <a:srcRect/>
            <a:tile tx="0" ty="0" sx="100000" sy="100000" flip="none" algn="tl"/>
          </a:blip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endParaRPr>
          </a:p>
        </p:txBody>
      </p:sp>
      <p:sp>
        <p:nvSpPr>
          <p:cNvPr id="5" name="Title 1"/>
          <p:cNvSpPr>
            <a:spLocks noGrp="1"/>
          </p:cNvSpPr>
          <p:nvPr>
            <p:ph type="title"/>
          </p:nvPr>
        </p:nvSpPr>
        <p:spPr>
          <a:xfrm>
            <a:off x="457201" y="274638"/>
            <a:ext cx="8229600" cy="860400"/>
          </a:xfrm>
        </p:spPr>
        <p:txBody>
          <a:bodyPr/>
          <a:lstStyle>
            <a:lvl1pPr>
              <a:defRPr/>
            </a:lvl1pPr>
          </a:lstStyle>
          <a:p>
            <a:r>
              <a:rPr lang="en-US" dirty="0" smtClean="0"/>
              <a:t>Click to edit Master title style</a:t>
            </a:r>
            <a:endParaRPr lang="en-GB" dirty="0"/>
          </a:p>
        </p:txBody>
      </p:sp>
    </p:spTree>
    <p:extLst>
      <p:ext uri="{BB962C8B-B14F-4D97-AF65-F5344CB8AC3E}">
        <p14:creationId xmlns:p14="http://schemas.microsoft.com/office/powerpoint/2010/main" xmlns="" val="1410157227"/>
      </p:ext>
    </p:extLst>
  </p:cSld>
  <p:clrMapOvr>
    <a:masterClrMapping/>
  </p:clrMapOvr>
  <p:timing>
    <p:tnLst>
      <p:par>
        <p:cTn id="1" dur="indefinite" restart="never" nodeType="tmRoot"/>
      </p:par>
    </p:tnLst>
  </p:timing>
</p:sldLayout>
</file>

<file path=ppt/slideLayouts/slideLayout127.xml><?xml version="1.0" encoding="utf-8"?>
<p:sldLayout xmlns:a="http://schemas.openxmlformats.org/drawingml/2006/main" xmlns:r="http://schemas.openxmlformats.org/officeDocument/2006/relationships" xmlns:p="http://schemas.openxmlformats.org/presentationml/2006/main" preserve="1" userDrawn="1">
  <p:cSld name="Divider 4">
    <p:spTree>
      <p:nvGrpSpPr>
        <p:cNvPr id="1" name=""/>
        <p:cNvGrpSpPr/>
        <p:nvPr/>
      </p:nvGrpSpPr>
      <p:grpSpPr>
        <a:xfrm>
          <a:off x="0" y="0"/>
          <a:ext cx="0" cy="0"/>
          <a:chOff x="0" y="0"/>
          <a:chExt cx="0" cy="0"/>
        </a:xfrm>
      </p:grpSpPr>
      <p:pic>
        <p:nvPicPr>
          <p:cNvPr id="5123" name="Picture 3"/>
          <p:cNvPicPr>
            <a:picLocks noChangeAspect="1" noChangeArrowheads="1"/>
          </p:cNvPicPr>
          <p:nvPr userDrawn="1"/>
        </p:nvPicPr>
        <p:blipFill>
          <a:blip r:embed="rId2" cstate="print"/>
          <a:srcRect/>
          <a:stretch>
            <a:fillRect/>
          </a:stretch>
        </p:blipFill>
        <p:spPr bwMode="auto">
          <a:xfrm>
            <a:off x="447967" y="1165012"/>
            <a:ext cx="8238119" cy="5194800"/>
          </a:xfrm>
          <a:prstGeom prst="rect">
            <a:avLst/>
          </a:prstGeom>
          <a:noFill/>
          <a:ln w="9525">
            <a:noFill/>
            <a:miter lim="800000"/>
            <a:headEnd/>
            <a:tailEnd/>
          </a:ln>
          <a:effectLst/>
        </p:spPr>
      </p:pic>
      <p:sp>
        <p:nvSpPr>
          <p:cNvPr id="5" name="Title 1"/>
          <p:cNvSpPr>
            <a:spLocks noGrp="1"/>
          </p:cNvSpPr>
          <p:nvPr>
            <p:ph type="title"/>
          </p:nvPr>
        </p:nvSpPr>
        <p:spPr>
          <a:xfrm>
            <a:off x="457201" y="274638"/>
            <a:ext cx="8229600" cy="860400"/>
          </a:xfrm>
        </p:spPr>
        <p:txBody>
          <a:bodyPr/>
          <a:lstStyle>
            <a:lvl1pPr>
              <a:defRPr/>
            </a:lvl1pPr>
          </a:lstStyle>
          <a:p>
            <a:r>
              <a:rPr lang="en-US" dirty="0" smtClean="0"/>
              <a:t>Click to edit Master title style</a:t>
            </a:r>
            <a:endParaRPr lang="en-GB" dirty="0"/>
          </a:p>
        </p:txBody>
      </p:sp>
    </p:spTree>
    <p:extLst>
      <p:ext uri="{BB962C8B-B14F-4D97-AF65-F5344CB8AC3E}">
        <p14:creationId xmlns:p14="http://schemas.microsoft.com/office/powerpoint/2010/main" xmlns="" val="601709396"/>
      </p:ext>
    </p:extLst>
  </p:cSld>
  <p:clrMapOvr>
    <a:masterClrMapping/>
  </p:clrMapOvr>
  <p:timing>
    <p:tnLst>
      <p:par>
        <p:cTn id="1" dur="indefinite" restart="never" nodeType="tmRoot"/>
      </p:par>
    </p:tnLst>
  </p:timing>
</p:sldLayout>
</file>

<file path=ppt/slideLayouts/slideLayout128.xml><?xml version="1.0" encoding="utf-8"?>
<p:sldLayout xmlns:a="http://schemas.openxmlformats.org/drawingml/2006/main" xmlns:r="http://schemas.openxmlformats.org/officeDocument/2006/relationships" xmlns:p="http://schemas.openxmlformats.org/presentationml/2006/main" showMasterSp="0" preserve="1"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xmlns="" val="1503368165"/>
      </p:ext>
    </p:extLst>
  </p:cSld>
  <p:clrMapOvr>
    <a:masterClrMapping/>
  </p:clrMapOvr>
  <p:timing>
    <p:tnLst>
      <p:par>
        <p:cTn id="1" dur="indefinite" restart="never" nodeType="tmRoot"/>
      </p:par>
    </p:tnLst>
  </p:timing>
</p:sldLayout>
</file>

<file path=ppt/slideLayouts/slideLayout129.xml><?xml version="1.0" encoding="utf-8"?>
<p:sldLayout xmlns:a="http://schemas.openxmlformats.org/drawingml/2006/main" xmlns:r="http://schemas.openxmlformats.org/officeDocument/2006/relationships" xmlns:p="http://schemas.openxmlformats.org/presentationml/2006/main" showMasterSp="0" userDrawn="1">
  <p:cSld name="Cover Page 1/3">
    <p:spTree>
      <p:nvGrpSpPr>
        <p:cNvPr id="1" name=""/>
        <p:cNvGrpSpPr/>
        <p:nvPr/>
      </p:nvGrpSpPr>
      <p:grpSpPr>
        <a:xfrm>
          <a:off x="0" y="0"/>
          <a:ext cx="0" cy="0"/>
          <a:chOff x="0" y="0"/>
          <a:chExt cx="0" cy="0"/>
        </a:xfrm>
      </p:grpSpPr>
      <p:sp>
        <p:nvSpPr>
          <p:cNvPr id="2" name="Title 1"/>
          <p:cNvSpPr>
            <a:spLocks noGrp="1"/>
          </p:cNvSpPr>
          <p:nvPr>
            <p:ph type="ctrTitle"/>
          </p:nvPr>
        </p:nvSpPr>
        <p:spPr>
          <a:xfrm>
            <a:off x="2277397" y="598866"/>
            <a:ext cx="6387973" cy="808038"/>
          </a:xfrm>
        </p:spPr>
        <p:txBody>
          <a:bodyPr anchor="b" anchorCtr="0"/>
          <a:lstStyle>
            <a:lvl1pPr>
              <a:defRPr>
                <a:solidFill>
                  <a:schemeClr val="tx2"/>
                </a:solidFill>
              </a:defRPr>
            </a:lvl1pPr>
          </a:lstStyle>
          <a:p>
            <a:r>
              <a:rPr lang="en-US" smtClean="0"/>
              <a:t>Click to edit Master title style</a:t>
            </a:r>
            <a:endParaRPr lang="en-GB" dirty="0"/>
          </a:p>
        </p:txBody>
      </p:sp>
      <p:sp>
        <p:nvSpPr>
          <p:cNvPr id="3" name="Subtitle 2"/>
          <p:cNvSpPr>
            <a:spLocks noGrp="1"/>
          </p:cNvSpPr>
          <p:nvPr>
            <p:ph type="subTitle" idx="1"/>
          </p:nvPr>
        </p:nvSpPr>
        <p:spPr>
          <a:xfrm>
            <a:off x="2277397" y="1457705"/>
            <a:ext cx="6387973" cy="579438"/>
          </a:xfrm>
        </p:spPr>
        <p:txBody>
          <a:bodyPr/>
          <a:lstStyle>
            <a:lvl1pPr marL="0" indent="0" algn="l">
              <a:buNone/>
              <a:defRPr sz="1800" b="1">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dirty="0"/>
          </a:p>
        </p:txBody>
      </p:sp>
      <p:sp>
        <p:nvSpPr>
          <p:cNvPr id="48" name="Text Placeholder 47"/>
          <p:cNvSpPr>
            <a:spLocks noGrp="1"/>
          </p:cNvSpPr>
          <p:nvPr>
            <p:ph type="body" sz="quarter" idx="10"/>
          </p:nvPr>
        </p:nvSpPr>
        <p:spPr>
          <a:xfrm>
            <a:off x="2277398" y="2085484"/>
            <a:ext cx="2800282" cy="315912"/>
          </a:xfrm>
        </p:spPr>
        <p:txBody>
          <a:bodyPr wrap="none" anchor="ctr" anchorCtr="0"/>
          <a:lstStyle>
            <a:lvl1pPr>
              <a:defRPr sz="1600">
                <a:solidFill>
                  <a:schemeClr val="bg1"/>
                </a:solidFill>
              </a:defRPr>
            </a:lvl1pPr>
          </a:lstStyle>
          <a:p>
            <a:pPr lvl="0"/>
            <a:r>
              <a:rPr lang="en-US" smtClean="0"/>
              <a:t>Click to edit Master text styles</a:t>
            </a:r>
          </a:p>
        </p:txBody>
      </p:sp>
      <p:pic>
        <p:nvPicPr>
          <p:cNvPr id="3074" name="Picture 2" descr="C:\Users\x81870\Desktop\EY_Logo2_grey_CMYK.emf"/>
          <p:cNvPicPr>
            <a:picLocks noChangeAspect="1" noChangeArrowheads="1"/>
          </p:cNvPicPr>
          <p:nvPr userDrawn="1"/>
        </p:nvPicPr>
        <p:blipFill>
          <a:blip r:embed="rId2" cstate="print">
            <a:extLst>
              <a:ext uri="{28A0092B-C50C-407E-A947-70E740481C1C}">
                <a14:useLocalDpi xmlns:a14="http://schemas.microsoft.com/office/drawing/2010/main" xmlns="" val="0"/>
              </a:ext>
            </a:extLst>
          </a:blip>
          <a:srcRect/>
          <a:stretch>
            <a:fillRect/>
          </a:stretch>
        </p:blipFill>
        <p:spPr bwMode="auto">
          <a:xfrm>
            <a:off x="2273300" y="5749263"/>
            <a:ext cx="982022" cy="745200"/>
          </a:xfrm>
          <a:prstGeom prst="rect">
            <a:avLst/>
          </a:prstGeom>
          <a:noFill/>
          <a:extLst>
            <a:ext uri="{909E8E84-426E-40DD-AFC4-6F175D3DCCD1}">
              <a14:hiddenFill xmlns:a14="http://schemas.microsoft.com/office/drawing/2010/main" xmlns="">
                <a:solidFill>
                  <a:srgbClr val="FFFFFF"/>
                </a:solidFill>
              </a14:hiddenFill>
            </a:ext>
          </a:extLst>
        </p:spPr>
      </p:pic>
      <p:grpSp>
        <p:nvGrpSpPr>
          <p:cNvPr id="4" name="Group 3"/>
          <p:cNvGrpSpPr/>
          <p:nvPr userDrawn="1"/>
        </p:nvGrpSpPr>
        <p:grpSpPr>
          <a:xfrm>
            <a:off x="-27484" y="2420888"/>
            <a:ext cx="9196513" cy="3350121"/>
            <a:chOff x="-27484" y="3159073"/>
            <a:chExt cx="7565443" cy="2755952"/>
          </a:xfrm>
        </p:grpSpPr>
        <p:sp>
          <p:nvSpPr>
            <p:cNvPr id="19" name="Freeform 4" descr="Buildings"/>
            <p:cNvSpPr>
              <a:spLocks/>
            </p:cNvSpPr>
            <p:nvPr userDrawn="1"/>
          </p:nvSpPr>
          <p:spPr bwMode="gray">
            <a:xfrm>
              <a:off x="-27484" y="3637097"/>
              <a:ext cx="1907999" cy="2277928"/>
            </a:xfrm>
            <a:custGeom>
              <a:avLst/>
              <a:gdLst>
                <a:gd name="connsiteX0" fmla="*/ 0 w 9994"/>
                <a:gd name="connsiteY0" fmla="*/ 12515 h 12515"/>
                <a:gd name="connsiteX1" fmla="*/ 9994 w 9994"/>
                <a:gd name="connsiteY1" fmla="*/ 3039 h 12515"/>
                <a:gd name="connsiteX2" fmla="*/ 6 w 9994"/>
                <a:gd name="connsiteY2" fmla="*/ 0 h 12515"/>
                <a:gd name="connsiteX3" fmla="*/ 0 w 9994"/>
                <a:gd name="connsiteY3" fmla="*/ 12515 h 12515"/>
                <a:gd name="connsiteX0" fmla="*/ 0 w 10000"/>
                <a:gd name="connsiteY0" fmla="*/ 6575 h 6575"/>
                <a:gd name="connsiteX1" fmla="*/ 10000 w 10000"/>
                <a:gd name="connsiteY1" fmla="*/ 2428 h 6575"/>
                <a:gd name="connsiteX2" fmla="*/ 6 w 10000"/>
                <a:gd name="connsiteY2" fmla="*/ 0 h 6575"/>
                <a:gd name="connsiteX3" fmla="*/ 0 w 10000"/>
                <a:gd name="connsiteY3" fmla="*/ 6575 h 6575"/>
                <a:gd name="connsiteX0" fmla="*/ 6 w 10006"/>
                <a:gd name="connsiteY0" fmla="*/ 20589 h 20589"/>
                <a:gd name="connsiteX1" fmla="*/ 10006 w 10006"/>
                <a:gd name="connsiteY1" fmla="*/ 14282 h 20589"/>
                <a:gd name="connsiteX2" fmla="*/ 0 w 10006"/>
                <a:gd name="connsiteY2" fmla="*/ 0 h 20589"/>
                <a:gd name="connsiteX3" fmla="*/ 6 w 10006"/>
                <a:gd name="connsiteY3" fmla="*/ 20589 h 20589"/>
              </a:gdLst>
              <a:ahLst/>
              <a:cxnLst>
                <a:cxn ang="0">
                  <a:pos x="connsiteX0" y="connsiteY0"/>
                </a:cxn>
                <a:cxn ang="0">
                  <a:pos x="connsiteX1" y="connsiteY1"/>
                </a:cxn>
                <a:cxn ang="0">
                  <a:pos x="connsiteX2" y="connsiteY2"/>
                </a:cxn>
                <a:cxn ang="0">
                  <a:pos x="connsiteX3" y="connsiteY3"/>
                </a:cxn>
              </a:cxnLst>
              <a:rect l="l" t="t" r="r" b="b"/>
              <a:pathLst>
                <a:path w="10006" h="20589">
                  <a:moveTo>
                    <a:pt x="6" y="20589"/>
                  </a:moveTo>
                  <a:lnTo>
                    <a:pt x="10006" y="14282"/>
                  </a:lnTo>
                  <a:lnTo>
                    <a:pt x="0" y="0"/>
                  </a:lnTo>
                  <a:cubicBezTo>
                    <a:pt x="-2" y="5071"/>
                    <a:pt x="8" y="15518"/>
                    <a:pt x="6" y="20589"/>
                  </a:cubicBezTo>
                  <a:close/>
                </a:path>
              </a:pathLst>
            </a:custGeom>
            <a:blipFill dpi="0" rotWithShape="1">
              <a:blip r:embed="rId3" cstate="print">
                <a:lum bright="6000"/>
              </a:blip>
              <a:srcRect/>
              <a:stretch>
                <a:fillRect b="-3000"/>
              </a:stretch>
            </a:blipFill>
            <a:ln w="9525" cap="flat" cmpd="sng">
              <a:noFill/>
              <a:prstDash val="solid"/>
              <a:round/>
              <a:headEnd/>
              <a:tailEnd/>
            </a:ln>
            <a:effectLst/>
          </p:spPr>
          <p:txBody>
            <a:bodyPr wrap="none" lIns="54000" tIns="54000" rIns="54000" bIns="54000" anchor="ctr"/>
            <a:lstStyle/>
            <a:p>
              <a:endParaRPr lang="en-GB" dirty="0">
                <a:solidFill>
                  <a:srgbClr val="000000"/>
                </a:solidFill>
              </a:endParaRPr>
            </a:p>
          </p:txBody>
        </p:sp>
        <p:sp>
          <p:nvSpPr>
            <p:cNvPr id="20" name="Freeform 8"/>
            <p:cNvSpPr>
              <a:spLocks/>
            </p:cNvSpPr>
            <p:nvPr userDrawn="1"/>
          </p:nvSpPr>
          <p:spPr bwMode="gray">
            <a:xfrm>
              <a:off x="1875165" y="3159073"/>
              <a:ext cx="5662794" cy="2059500"/>
            </a:xfrm>
            <a:custGeom>
              <a:avLst/>
              <a:gdLst>
                <a:gd name="connsiteX0" fmla="*/ 0 w 10000"/>
                <a:gd name="connsiteY0" fmla="*/ 8244 h 8244"/>
                <a:gd name="connsiteX1" fmla="*/ 8226 w 10000"/>
                <a:gd name="connsiteY1" fmla="*/ 0 h 8244"/>
                <a:gd name="connsiteX2" fmla="*/ 10000 w 10000"/>
                <a:gd name="connsiteY2" fmla="*/ 3471 h 8244"/>
                <a:gd name="connsiteX3" fmla="*/ 0 w 10000"/>
                <a:gd name="connsiteY3" fmla="*/ 8244 h 8244"/>
                <a:gd name="connsiteX0" fmla="*/ 0 w 8246"/>
                <a:gd name="connsiteY0" fmla="*/ 10000 h 10000"/>
                <a:gd name="connsiteX1" fmla="*/ 8226 w 8246"/>
                <a:gd name="connsiteY1" fmla="*/ 0 h 10000"/>
                <a:gd name="connsiteX2" fmla="*/ 8246 w 8246"/>
                <a:gd name="connsiteY2" fmla="*/ 5206 h 10000"/>
                <a:gd name="connsiteX3" fmla="*/ 0 w 8246"/>
                <a:gd name="connsiteY3" fmla="*/ 10000 h 10000"/>
                <a:gd name="connsiteX0" fmla="*/ 0 w 9987"/>
                <a:gd name="connsiteY0" fmla="*/ 10000 h 10000"/>
                <a:gd name="connsiteX1" fmla="*/ 9976 w 9987"/>
                <a:gd name="connsiteY1" fmla="*/ 0 h 10000"/>
                <a:gd name="connsiteX2" fmla="*/ 9987 w 9987"/>
                <a:gd name="connsiteY2" fmla="*/ 5160 h 10000"/>
                <a:gd name="connsiteX3" fmla="*/ 0 w 9987"/>
                <a:gd name="connsiteY3" fmla="*/ 10000 h 10000"/>
                <a:gd name="connsiteX0" fmla="*/ 0 w 10000"/>
                <a:gd name="connsiteY0" fmla="*/ 10000 h 10000"/>
                <a:gd name="connsiteX1" fmla="*/ 9989 w 10000"/>
                <a:gd name="connsiteY1" fmla="*/ 0 h 10000"/>
                <a:gd name="connsiteX2" fmla="*/ 10000 w 10000"/>
                <a:gd name="connsiteY2" fmla="*/ 5160 h 10000"/>
                <a:gd name="connsiteX3" fmla="*/ 0 w 10000"/>
                <a:gd name="connsiteY3" fmla="*/ 10000 h 10000"/>
                <a:gd name="connsiteX0" fmla="*/ 0 w 10000"/>
                <a:gd name="connsiteY0" fmla="*/ 10000 h 10000"/>
                <a:gd name="connsiteX1" fmla="*/ 9989 w 10000"/>
                <a:gd name="connsiteY1" fmla="*/ 0 h 10000"/>
                <a:gd name="connsiteX2" fmla="*/ 10000 w 10000"/>
                <a:gd name="connsiteY2" fmla="*/ 5160 h 10000"/>
                <a:gd name="connsiteX3" fmla="*/ 0 w 10000"/>
                <a:gd name="connsiteY3" fmla="*/ 10000 h 10000"/>
                <a:gd name="connsiteX0" fmla="*/ 0 w 9989"/>
                <a:gd name="connsiteY0" fmla="*/ 10000 h 10000"/>
                <a:gd name="connsiteX1" fmla="*/ 9989 w 9989"/>
                <a:gd name="connsiteY1" fmla="*/ 0 h 10000"/>
                <a:gd name="connsiteX2" fmla="*/ 9983 w 9989"/>
                <a:gd name="connsiteY2" fmla="*/ 5160 h 10000"/>
                <a:gd name="connsiteX3" fmla="*/ 0 w 9989"/>
                <a:gd name="connsiteY3" fmla="*/ 10000 h 10000"/>
                <a:gd name="connsiteX0" fmla="*/ 0 w 9994"/>
                <a:gd name="connsiteY0" fmla="*/ 10000 h 10000"/>
                <a:gd name="connsiteX1" fmla="*/ 9987 w 9994"/>
                <a:gd name="connsiteY1" fmla="*/ 0 h 10000"/>
                <a:gd name="connsiteX2" fmla="*/ 9994 w 9994"/>
                <a:gd name="connsiteY2" fmla="*/ 5160 h 10000"/>
                <a:gd name="connsiteX3" fmla="*/ 0 w 9994"/>
                <a:gd name="connsiteY3" fmla="*/ 10000 h 10000"/>
                <a:gd name="connsiteX0" fmla="*/ 0 w 10017"/>
                <a:gd name="connsiteY0" fmla="*/ 9676 h 9676"/>
                <a:gd name="connsiteX1" fmla="*/ 10010 w 10017"/>
                <a:gd name="connsiteY1" fmla="*/ 0 h 9676"/>
                <a:gd name="connsiteX2" fmla="*/ 10017 w 10017"/>
                <a:gd name="connsiteY2" fmla="*/ 5160 h 9676"/>
                <a:gd name="connsiteX3" fmla="*/ 0 w 10017"/>
                <a:gd name="connsiteY3" fmla="*/ 9676 h 9676"/>
                <a:gd name="connsiteX0" fmla="*/ 0 w 10008"/>
                <a:gd name="connsiteY0" fmla="*/ 10311 h 10311"/>
                <a:gd name="connsiteX1" fmla="*/ 10001 w 10008"/>
                <a:gd name="connsiteY1" fmla="*/ 0 h 10311"/>
                <a:gd name="connsiteX2" fmla="*/ 10008 w 10008"/>
                <a:gd name="connsiteY2" fmla="*/ 5333 h 10311"/>
                <a:gd name="connsiteX3" fmla="*/ 0 w 10008"/>
                <a:gd name="connsiteY3" fmla="*/ 10311 h 10311"/>
                <a:gd name="connsiteX0" fmla="*/ 0 w 10008"/>
                <a:gd name="connsiteY0" fmla="*/ 9952 h 9952"/>
                <a:gd name="connsiteX1" fmla="*/ 10001 w 10008"/>
                <a:gd name="connsiteY1" fmla="*/ 0 h 9952"/>
                <a:gd name="connsiteX2" fmla="*/ 10008 w 10008"/>
                <a:gd name="connsiteY2" fmla="*/ 5333 h 9952"/>
                <a:gd name="connsiteX3" fmla="*/ 0 w 10008"/>
                <a:gd name="connsiteY3" fmla="*/ 9952 h 9952"/>
                <a:gd name="connsiteX0" fmla="*/ 0 w 10000"/>
                <a:gd name="connsiteY0" fmla="*/ 10397 h 10397"/>
                <a:gd name="connsiteX1" fmla="*/ 9993 w 10000"/>
                <a:gd name="connsiteY1" fmla="*/ 0 h 10397"/>
                <a:gd name="connsiteX2" fmla="*/ 10000 w 10000"/>
                <a:gd name="connsiteY2" fmla="*/ 5359 h 10397"/>
                <a:gd name="connsiteX3" fmla="*/ 0 w 10000"/>
                <a:gd name="connsiteY3" fmla="*/ 10397 h 10397"/>
              </a:gdLst>
              <a:ahLst/>
              <a:cxnLst>
                <a:cxn ang="0">
                  <a:pos x="connsiteX0" y="connsiteY0"/>
                </a:cxn>
                <a:cxn ang="0">
                  <a:pos x="connsiteX1" y="connsiteY1"/>
                </a:cxn>
                <a:cxn ang="0">
                  <a:pos x="connsiteX2" y="connsiteY2"/>
                </a:cxn>
                <a:cxn ang="0">
                  <a:pos x="connsiteX3" y="connsiteY3"/>
                </a:cxn>
              </a:cxnLst>
              <a:rect l="l" t="t" r="r" b="b"/>
              <a:pathLst>
                <a:path w="10000" h="10397">
                  <a:moveTo>
                    <a:pt x="0" y="10397"/>
                  </a:moveTo>
                  <a:lnTo>
                    <a:pt x="9993" y="0"/>
                  </a:lnTo>
                  <a:cubicBezTo>
                    <a:pt x="9997" y="-13"/>
                    <a:pt x="10000" y="5360"/>
                    <a:pt x="10000" y="5359"/>
                  </a:cubicBezTo>
                  <a:lnTo>
                    <a:pt x="0" y="10397"/>
                  </a:lnTo>
                  <a:close/>
                </a:path>
              </a:pathLst>
            </a:custGeom>
            <a:solidFill>
              <a:schemeClr val="accent2"/>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endParaRPr>
            </a:p>
          </p:txBody>
        </p:sp>
      </p:grpSp>
    </p:spTree>
    <p:extLst>
      <p:ext uri="{BB962C8B-B14F-4D97-AF65-F5344CB8AC3E}">
        <p14:creationId xmlns:p14="http://schemas.microsoft.com/office/powerpoint/2010/main" xmlns="" val="1714073041"/>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Final legal text">
    <p:spTree>
      <p:nvGrpSpPr>
        <p:cNvPr id="1" name=""/>
        <p:cNvGrpSpPr/>
        <p:nvPr/>
      </p:nvGrpSpPr>
      <p:grpSpPr>
        <a:xfrm>
          <a:off x="0" y="0"/>
          <a:ext cx="0" cy="0"/>
          <a:chOff x="0" y="0"/>
          <a:chExt cx="0" cy="0"/>
        </a:xfrm>
      </p:grpSpPr>
      <p:sp>
        <p:nvSpPr>
          <p:cNvPr id="7" name="Line 11"/>
          <p:cNvSpPr>
            <a:spLocks noChangeShapeType="1"/>
          </p:cNvSpPr>
          <p:nvPr userDrawn="1"/>
        </p:nvSpPr>
        <p:spPr bwMode="auto">
          <a:xfrm>
            <a:off x="455613" y="6243638"/>
            <a:ext cx="8229600" cy="0"/>
          </a:xfrm>
          <a:prstGeom prst="line">
            <a:avLst/>
          </a:prstGeom>
          <a:noFill/>
          <a:ln w="3175">
            <a:solidFill>
              <a:schemeClr val="bg1"/>
            </a:solidFill>
            <a:round/>
            <a:headEnd/>
            <a:tailEnd/>
          </a:ln>
          <a:effectLst/>
        </p:spPr>
        <p:txBody>
          <a:bodyPr wrap="none" anchor="ctr"/>
          <a:lstStyle/>
          <a:p>
            <a:endParaRPr lang="en-US" noProof="0" dirty="0">
              <a:solidFill>
                <a:schemeClr val="bg1"/>
              </a:solidFill>
            </a:endParaRPr>
          </a:p>
        </p:txBody>
      </p:sp>
      <p:sp>
        <p:nvSpPr>
          <p:cNvPr id="8" name="Content Placeholder 2"/>
          <p:cNvSpPr>
            <a:spLocks noGrp="1"/>
          </p:cNvSpPr>
          <p:nvPr>
            <p:ph idx="1"/>
          </p:nvPr>
        </p:nvSpPr>
        <p:spPr>
          <a:xfrm>
            <a:off x="455612" y="719139"/>
            <a:ext cx="3506400" cy="5210062"/>
          </a:xfrm>
        </p:spPr>
        <p:txBody>
          <a:bodyPr/>
          <a:lstStyle>
            <a:lvl1pPr marL="0" indent="0" algn="l" defTabSz="995363" rtl="0" fontAlgn="base">
              <a:lnSpc>
                <a:spcPct val="100000"/>
              </a:lnSpc>
              <a:spcBef>
                <a:spcPct val="70000"/>
              </a:spcBef>
              <a:spcAft>
                <a:spcPct val="0"/>
              </a:spcAft>
              <a:buSzPct val="100000"/>
              <a:buNone/>
              <a:defRPr lang="en-US" sz="1200" kern="1200" noProof="0" dirty="0" smtClean="0">
                <a:solidFill>
                  <a:schemeClr val="bg1"/>
                </a:solidFill>
                <a:latin typeface="Arial" pitchFamily="34" charset="0"/>
                <a:ea typeface="+mn-ea"/>
                <a:cs typeface="Arial" pitchFamily="34" charset="0"/>
              </a:defRPr>
            </a:lvl1pPr>
            <a:lvl2pPr marL="0" indent="0" algn="l" defTabSz="995363" rtl="0" fontAlgn="base">
              <a:lnSpc>
                <a:spcPct val="100000"/>
              </a:lnSpc>
              <a:spcBef>
                <a:spcPct val="0"/>
              </a:spcBef>
              <a:spcAft>
                <a:spcPct val="0"/>
              </a:spcAft>
              <a:buSzPct val="100000"/>
              <a:buNone/>
              <a:defRPr lang="en-US" sz="900" b="1" kern="1200" noProof="0" dirty="0" smtClean="0">
                <a:solidFill>
                  <a:schemeClr val="bg1"/>
                </a:solidFill>
                <a:latin typeface="Arial" pitchFamily="34" charset="0"/>
                <a:ea typeface="+mn-ea"/>
                <a:cs typeface="Arial" pitchFamily="34" charset="0"/>
              </a:defRPr>
            </a:lvl2pPr>
            <a:lvl3pPr marL="176213" indent="-176213" algn="l" defTabSz="995363" rtl="0" fontAlgn="base">
              <a:lnSpc>
                <a:spcPct val="100000"/>
              </a:lnSpc>
              <a:spcBef>
                <a:spcPct val="0"/>
              </a:spcBef>
              <a:spcAft>
                <a:spcPct val="0"/>
              </a:spcAft>
              <a:buClr>
                <a:schemeClr val="accent2"/>
              </a:buClr>
              <a:buSzPct val="70000"/>
              <a:buFont typeface="Arial" pitchFamily="34" charset="0"/>
              <a:buChar char="►"/>
              <a:defRPr lang="en-US" sz="900" b="1" kern="1200" noProof="0" dirty="0" smtClean="0">
                <a:solidFill>
                  <a:schemeClr val="bg1"/>
                </a:solidFill>
                <a:latin typeface="Arial" pitchFamily="34" charset="0"/>
                <a:ea typeface="+mn-ea"/>
                <a:cs typeface="Arial" pitchFamily="34" charset="0"/>
              </a:defRPr>
            </a:lvl3pPr>
            <a:lvl4pPr marL="0" indent="0" algn="l" defTabSz="995363" rtl="0" fontAlgn="base">
              <a:lnSpc>
                <a:spcPct val="100000"/>
              </a:lnSpc>
              <a:spcBef>
                <a:spcPct val="0"/>
              </a:spcBef>
              <a:spcAft>
                <a:spcPct val="0"/>
              </a:spcAft>
              <a:buSzPct val="100000"/>
              <a:buNone/>
              <a:defRPr lang="en-US" sz="800" kern="1200" noProof="0" dirty="0" smtClean="0">
                <a:solidFill>
                  <a:schemeClr val="bg1"/>
                </a:solidFill>
                <a:latin typeface="Arial" pitchFamily="34" charset="0"/>
                <a:ea typeface="+mn-ea"/>
                <a:cs typeface="Arial" pitchFamily="34" charset="0"/>
              </a:defRPr>
            </a:lvl4pPr>
            <a:lvl5pPr marL="188913" indent="-188913" algn="l" defTabSz="995363" rtl="0" fontAlgn="base">
              <a:lnSpc>
                <a:spcPct val="100000"/>
              </a:lnSpc>
              <a:spcBef>
                <a:spcPct val="0"/>
              </a:spcBef>
              <a:spcAft>
                <a:spcPct val="0"/>
              </a:spcAft>
              <a:buClr>
                <a:schemeClr val="accent2"/>
              </a:buClr>
              <a:buSzPct val="70000"/>
              <a:buFont typeface="Arial" pitchFamily="34" charset="0"/>
              <a:buChar char="►"/>
              <a:defRPr lang="en-US" sz="800" kern="1200" noProof="0" dirty="0">
                <a:solidFill>
                  <a:schemeClr val="bg1"/>
                </a:solidFill>
                <a:latin typeface="Arial" pitchFamily="34" charset="0"/>
                <a:ea typeface="+mn-ea"/>
                <a:cs typeface="Arial" pitchFamily="34" charset="0"/>
              </a:defRPr>
            </a:lvl5p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dirty="0"/>
          </a:p>
        </p:txBody>
      </p:sp>
    </p:spTree>
    <p:extLst>
      <p:ext uri="{BB962C8B-B14F-4D97-AF65-F5344CB8AC3E}">
        <p14:creationId xmlns:p14="http://schemas.microsoft.com/office/powerpoint/2010/main" xmlns="" val="1090007778"/>
      </p:ext>
    </p:extLst>
  </p:cSld>
  <p:clrMapOvr>
    <a:masterClrMapping/>
  </p:clrMapOvr>
</p:sldLayout>
</file>

<file path=ppt/slideLayouts/slideLayout130.xml><?xml version="1.0" encoding="utf-8"?>
<p:sldLayout xmlns:a="http://schemas.openxmlformats.org/drawingml/2006/main" xmlns:r="http://schemas.openxmlformats.org/officeDocument/2006/relationships" xmlns:p="http://schemas.openxmlformats.org/presentationml/2006/main" userDrawn="1">
  <p:cSld name="1_Divider 1">
    <p:spTree>
      <p:nvGrpSpPr>
        <p:cNvPr id="1" name=""/>
        <p:cNvGrpSpPr/>
        <p:nvPr/>
      </p:nvGrpSpPr>
      <p:grpSpPr>
        <a:xfrm>
          <a:off x="0" y="0"/>
          <a:ext cx="0" cy="0"/>
          <a:chOff x="0" y="0"/>
          <a:chExt cx="0" cy="0"/>
        </a:xfrm>
      </p:grpSpPr>
      <p:sp>
        <p:nvSpPr>
          <p:cNvPr id="2" name="Rectangle 1"/>
          <p:cNvSpPr/>
          <p:nvPr userDrawn="1"/>
        </p:nvSpPr>
        <p:spPr>
          <a:xfrm>
            <a:off x="0" y="0"/>
            <a:ext cx="9144000" cy="6858000"/>
          </a:xfrm>
          <a:prstGeom prst="rect">
            <a:avLst/>
          </a:prstGeom>
          <a:solidFill>
            <a:schemeClr val="tx2">
              <a:lumMod val="50000"/>
            </a:schemeClr>
          </a:solidFill>
          <a:ln w="952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en-US" sz="1200" dirty="0">
              <a:solidFill>
                <a:srgbClr val="000000"/>
              </a:solidFill>
            </a:endParaRPr>
          </a:p>
        </p:txBody>
      </p:sp>
      <p:pic>
        <p:nvPicPr>
          <p:cNvPr id="1026" name="Picture 2" descr="C:\Users\laformi\Desktop\Michelle active\_Today\_June\DOW\images\MoleculeGraphic.png"/>
          <p:cNvPicPr>
            <a:picLocks noChangeAspect="1" noChangeArrowheads="1"/>
          </p:cNvPicPr>
          <p:nvPr userDrawn="1"/>
        </p:nvPicPr>
        <p:blipFill rotWithShape="1">
          <a:blip r:embed="rId2" cstate="print">
            <a:extLst>
              <a:ext uri="{BEBA8EAE-BF5A-486C-A8C5-ECC9F3942E4B}">
                <a14:imgProps xmlns:a14="http://schemas.microsoft.com/office/drawing/2010/main" xmlns="">
                  <a14:imgLayer r:embed="rId3">
                    <a14:imgEffect>
                      <a14:brightnessContrast bright="20000" contrast="-20000"/>
                    </a14:imgEffect>
                  </a14:imgLayer>
                </a14:imgProps>
              </a:ext>
              <a:ext uri="{28A0092B-C50C-407E-A947-70E740481C1C}">
                <a14:useLocalDpi xmlns:a14="http://schemas.microsoft.com/office/drawing/2010/main" xmlns="" val="0"/>
              </a:ext>
            </a:extLst>
          </a:blip>
          <a:srcRect b="25057"/>
          <a:stretch/>
        </p:blipFill>
        <p:spPr bwMode="auto">
          <a:xfrm>
            <a:off x="0" y="0"/>
            <a:ext cx="9144000" cy="6858000"/>
          </a:xfrm>
          <a:prstGeom prst="rect">
            <a:avLst/>
          </a:prstGeom>
          <a:noFill/>
          <a:extLst>
            <a:ext uri="{909E8E84-426E-40DD-AFC4-6F175D3DCCD1}">
              <a14:hiddenFill xmlns:a14="http://schemas.microsoft.com/office/drawing/2010/main" xmlns="">
                <a:solidFill>
                  <a:srgbClr val="FFFFFF"/>
                </a:solidFill>
              </a14:hiddenFill>
            </a:ext>
          </a:extLst>
        </p:spPr>
      </p:pic>
      <p:sp>
        <p:nvSpPr>
          <p:cNvPr id="4" name="Title Placeholder 1"/>
          <p:cNvSpPr>
            <a:spLocks noGrp="1"/>
          </p:cNvSpPr>
          <p:nvPr>
            <p:ph type="title"/>
          </p:nvPr>
        </p:nvSpPr>
        <p:spPr>
          <a:xfrm>
            <a:off x="457200" y="201168"/>
            <a:ext cx="8229600" cy="804672"/>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lvl1pPr algn="l">
              <a:defRPr>
                <a:solidFill>
                  <a:schemeClr val="accent2"/>
                </a:solidFill>
                <a:latin typeface="+mn-lt"/>
                <a:cs typeface="Arial" pitchFamily="34" charset="0"/>
              </a:defRPr>
            </a:lvl1pPr>
          </a:lstStyle>
          <a:p>
            <a:pPr lvl="0" algn="l" fontAlgn="base">
              <a:lnSpc>
                <a:spcPct val="85000"/>
              </a:lnSpc>
              <a:spcAft>
                <a:spcPct val="0"/>
              </a:spcAft>
            </a:pPr>
            <a:r>
              <a:rPr lang="en-US" dirty="0" smtClean="0"/>
              <a:t>Click to edit Master title style</a:t>
            </a:r>
            <a:endParaRPr lang="en-US" dirty="0"/>
          </a:p>
        </p:txBody>
      </p:sp>
      <p:sp>
        <p:nvSpPr>
          <p:cNvPr id="3077" name="Freeform 5"/>
          <p:cNvSpPr>
            <a:spLocks/>
          </p:cNvSpPr>
          <p:nvPr userDrawn="1"/>
        </p:nvSpPr>
        <p:spPr bwMode="gray">
          <a:xfrm>
            <a:off x="457200" y="1042416"/>
            <a:ext cx="8229600" cy="5184775"/>
          </a:xfrm>
          <a:custGeom>
            <a:avLst/>
            <a:gdLst/>
            <a:ahLst/>
            <a:cxnLst>
              <a:cxn ang="0">
                <a:pos x="0" y="0"/>
              </a:cxn>
              <a:cxn ang="0">
                <a:pos x="0" y="3266"/>
              </a:cxn>
              <a:cxn ang="0">
                <a:pos x="5184" y="2352"/>
              </a:cxn>
              <a:cxn ang="0">
                <a:pos x="5184" y="0"/>
              </a:cxn>
              <a:cxn ang="0">
                <a:pos x="0" y="0"/>
              </a:cxn>
            </a:cxnLst>
            <a:rect l="0" t="0" r="r" b="b"/>
            <a:pathLst>
              <a:path w="5184" h="3266">
                <a:moveTo>
                  <a:pt x="0" y="0"/>
                </a:moveTo>
                <a:lnTo>
                  <a:pt x="0" y="3266"/>
                </a:lnTo>
                <a:lnTo>
                  <a:pt x="5184" y="2352"/>
                </a:lnTo>
                <a:lnTo>
                  <a:pt x="5184" y="0"/>
                </a:lnTo>
                <a:lnTo>
                  <a:pt x="0" y="0"/>
                </a:lnTo>
                <a:close/>
              </a:path>
            </a:pathLst>
          </a:custGeom>
          <a:blipFill>
            <a:blip r:embed="rId4"/>
            <a:srcRect/>
            <a:stretch>
              <a:fillRect t="-45784" r="-66800" b="-21016"/>
            </a:stretch>
          </a:blip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808080"/>
              </a:solidFill>
              <a:cs typeface="Arial" pitchFamily="34" charset="0"/>
            </a:endParaRPr>
          </a:p>
        </p:txBody>
      </p:sp>
      <p:sp>
        <p:nvSpPr>
          <p:cNvPr id="5" name="Date Placeholder 4"/>
          <p:cNvSpPr>
            <a:spLocks noGrp="1"/>
          </p:cNvSpPr>
          <p:nvPr>
            <p:ph type="dt" sz="half" idx="10"/>
          </p:nvPr>
        </p:nvSpPr>
        <p:spPr>
          <a:xfrm>
            <a:off x="1217792" y="6496184"/>
            <a:ext cx="1188720" cy="201168"/>
          </a:xfrm>
          <a:prstGeom prst="rect">
            <a:avLst/>
          </a:prstGeom>
        </p:spPr>
        <p:txBody>
          <a:bodyPr/>
          <a:lstStyle/>
          <a:p>
            <a:endParaRPr lang="en-US" dirty="0">
              <a:solidFill>
                <a:srgbClr val="000000"/>
              </a:solidFill>
            </a:endParaRPr>
          </a:p>
        </p:txBody>
      </p:sp>
      <p:sp>
        <p:nvSpPr>
          <p:cNvPr id="6" name="Footer Placeholder 5"/>
          <p:cNvSpPr>
            <a:spLocks noGrp="1"/>
          </p:cNvSpPr>
          <p:nvPr>
            <p:ph type="ftr" sz="quarter" idx="11"/>
          </p:nvPr>
        </p:nvSpPr>
        <p:spPr>
          <a:xfrm>
            <a:off x="2588400" y="6496184"/>
            <a:ext cx="3434400" cy="201168"/>
          </a:xfrm>
          <a:prstGeom prst="rect">
            <a:avLst/>
          </a:prstGeom>
        </p:spPr>
        <p:txBody>
          <a:bodyPr/>
          <a:lstStyle/>
          <a:p>
            <a:r>
              <a:rPr lang="en-US" smtClean="0">
                <a:solidFill>
                  <a:srgbClr val="000000"/>
                </a:solidFill>
              </a:rPr>
              <a:t>Taxation - Expatriates and Foreign nationals</a:t>
            </a:r>
            <a:endParaRPr lang="en-GB" dirty="0">
              <a:solidFill>
                <a:srgbClr val="000000"/>
              </a:solidFill>
            </a:endParaRPr>
          </a:p>
        </p:txBody>
      </p:sp>
      <p:pic>
        <p:nvPicPr>
          <p:cNvPr id="8" name="Picture 7"/>
          <p:cNvPicPr>
            <a:picLocks noChangeAspect="1"/>
          </p:cNvPicPr>
          <p:nvPr userDrawn="1"/>
        </p:nvPicPr>
        <p:blipFill>
          <a:blip r:embed="rId5" cstate="print">
            <a:extLst>
              <a:ext uri="{28A0092B-C50C-407E-A947-70E740481C1C}">
                <a14:useLocalDpi xmlns:a14="http://schemas.microsoft.com/office/drawing/2010/main" xmlns="" val="0"/>
              </a:ext>
            </a:extLst>
          </a:blip>
          <a:stretch>
            <a:fillRect/>
          </a:stretch>
        </p:blipFill>
        <p:spPr>
          <a:xfrm>
            <a:off x="8284464" y="6327648"/>
            <a:ext cx="399919" cy="408838"/>
          </a:xfrm>
          <a:prstGeom prst="rect">
            <a:avLst/>
          </a:prstGeom>
        </p:spPr>
      </p:pic>
      <p:pic>
        <p:nvPicPr>
          <p:cNvPr id="1028" name="Picture 4"/>
          <p:cNvPicPr>
            <a:picLocks noChangeAspect="1" noChangeArrowheads="1"/>
          </p:cNvPicPr>
          <p:nvPr userDrawn="1"/>
        </p:nvPicPr>
        <p:blipFill>
          <a:blip r:embed="rId6">
            <a:extLst>
              <a:ext uri="{28A0092B-C50C-407E-A947-70E740481C1C}">
                <a14:useLocalDpi xmlns:a14="http://schemas.microsoft.com/office/drawing/2010/main" xmlns="" val="0"/>
              </a:ext>
            </a:extLst>
          </a:blip>
          <a:srcRect/>
          <a:stretch>
            <a:fillRect/>
          </a:stretch>
        </p:blipFill>
        <p:spPr bwMode="auto">
          <a:xfrm>
            <a:off x="8284465" y="6326011"/>
            <a:ext cx="399918" cy="408599"/>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7" name="Content Placeholder 6"/>
          <p:cNvSpPr>
            <a:spLocks noGrp="1"/>
          </p:cNvSpPr>
          <p:nvPr>
            <p:ph sz="quarter" idx="12"/>
          </p:nvPr>
        </p:nvSpPr>
        <p:spPr>
          <a:xfrm>
            <a:off x="766310" y="1353787"/>
            <a:ext cx="4937125" cy="2844800"/>
          </a:xfrm>
        </p:spPr>
        <p:txBody>
          <a:bodyPr/>
          <a:lstStyle>
            <a:lvl1pPr marL="0" indent="0">
              <a:buNone/>
              <a:defRPr sz="2800" b="1"/>
            </a:lvl1pPr>
            <a:lvl2pPr marL="356616" indent="0">
              <a:buNone/>
              <a:defRPr b="1"/>
            </a:lvl2pPr>
            <a:lvl3pPr marL="713232" indent="0">
              <a:buNone/>
              <a:defRPr b="1"/>
            </a:lvl3pPr>
            <a:lvl4pPr marL="1069848" indent="0">
              <a:buNone/>
              <a:defRPr b="1"/>
            </a:lvl4pPr>
            <a:lvl5pPr marL="1426464" indent="0">
              <a:buNone/>
              <a:defRPr b="1"/>
            </a:lvl5pPr>
          </a:lstStyle>
          <a:p>
            <a:pPr lvl="0"/>
            <a:r>
              <a:rPr lang="en-US" dirty="0" smtClean="0"/>
              <a:t>Click to edit Master text styles</a:t>
            </a:r>
            <a:endParaRPr lang="en-US" dirty="0"/>
          </a:p>
        </p:txBody>
      </p:sp>
    </p:spTree>
    <p:extLst>
      <p:ext uri="{BB962C8B-B14F-4D97-AF65-F5344CB8AC3E}">
        <p14:creationId xmlns:p14="http://schemas.microsoft.com/office/powerpoint/2010/main" xmlns="" val="667024243"/>
      </p:ext>
    </p:extLst>
  </p:cSld>
  <p:clrMapOvr>
    <a:masterClrMapping/>
  </p:clrMapOvr>
</p:sldLayout>
</file>

<file path=ppt/slideLayouts/slideLayout131.xml><?xml version="1.0" encoding="utf-8"?>
<p:sldLayout xmlns:a="http://schemas.openxmlformats.org/drawingml/2006/main" xmlns:r="http://schemas.openxmlformats.org/officeDocument/2006/relationships" xmlns:p="http://schemas.openxmlformats.org/presentationml/2006/main" showMasterSp="0" preserve="1" userDrawn="1">
  <p:cSld name="Cover Page 1/3">
    <p:spTree>
      <p:nvGrpSpPr>
        <p:cNvPr id="1" name=""/>
        <p:cNvGrpSpPr/>
        <p:nvPr/>
      </p:nvGrpSpPr>
      <p:grpSpPr>
        <a:xfrm>
          <a:off x="0" y="0"/>
          <a:ext cx="0" cy="0"/>
          <a:chOff x="0" y="0"/>
          <a:chExt cx="0" cy="0"/>
        </a:xfrm>
      </p:grpSpPr>
      <p:sp>
        <p:nvSpPr>
          <p:cNvPr id="2" name="Title 1"/>
          <p:cNvSpPr>
            <a:spLocks noGrp="1"/>
          </p:cNvSpPr>
          <p:nvPr>
            <p:ph type="ctrTitle"/>
          </p:nvPr>
        </p:nvSpPr>
        <p:spPr>
          <a:xfrm>
            <a:off x="2277396" y="598866"/>
            <a:ext cx="6387973" cy="808038"/>
          </a:xfrm>
        </p:spPr>
        <p:txBody>
          <a:bodyPr anchor="b" anchorCtr="0"/>
          <a:lstStyle>
            <a:lvl1pPr>
              <a:defRPr>
                <a:solidFill>
                  <a:schemeClr val="tx2"/>
                </a:solidFill>
                <a:latin typeface="EYInterstate" panose="02000503020000020004" pitchFamily="2" charset="0"/>
              </a:defRPr>
            </a:lvl1pPr>
          </a:lstStyle>
          <a:p>
            <a:r>
              <a:rPr lang="en-US" smtClean="0"/>
              <a:t>Click to edit Master title style</a:t>
            </a:r>
            <a:endParaRPr lang="en-GB" dirty="0"/>
          </a:p>
        </p:txBody>
      </p:sp>
      <p:sp>
        <p:nvSpPr>
          <p:cNvPr id="3" name="Subtitle 2"/>
          <p:cNvSpPr>
            <a:spLocks noGrp="1"/>
          </p:cNvSpPr>
          <p:nvPr>
            <p:ph type="subTitle" idx="1"/>
          </p:nvPr>
        </p:nvSpPr>
        <p:spPr>
          <a:xfrm>
            <a:off x="2277396" y="1457705"/>
            <a:ext cx="6387973" cy="579438"/>
          </a:xfrm>
        </p:spPr>
        <p:txBody>
          <a:bodyPr/>
          <a:lstStyle>
            <a:lvl1pPr marL="0" indent="0" algn="l">
              <a:buNone/>
              <a:defRPr sz="1800" b="1">
                <a:solidFill>
                  <a:schemeClr val="bg1"/>
                </a:solidFill>
                <a:latin typeface="EYInterstate" panose="02000503020000020004" pitchFamily="2"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dirty="0"/>
          </a:p>
        </p:txBody>
      </p:sp>
      <p:sp>
        <p:nvSpPr>
          <p:cNvPr id="48" name="Text Placeholder 47"/>
          <p:cNvSpPr>
            <a:spLocks noGrp="1"/>
          </p:cNvSpPr>
          <p:nvPr>
            <p:ph type="body" sz="quarter" idx="10"/>
          </p:nvPr>
        </p:nvSpPr>
        <p:spPr>
          <a:xfrm>
            <a:off x="2277398" y="2085484"/>
            <a:ext cx="2800282" cy="315912"/>
          </a:xfrm>
        </p:spPr>
        <p:txBody>
          <a:bodyPr wrap="none" anchor="ctr" anchorCtr="0"/>
          <a:lstStyle>
            <a:lvl1pPr>
              <a:defRPr sz="1600">
                <a:solidFill>
                  <a:schemeClr val="bg1"/>
                </a:solidFill>
                <a:latin typeface="EYInterstate" panose="02000503020000020004" pitchFamily="2" charset="0"/>
              </a:defRPr>
            </a:lvl1pPr>
          </a:lstStyle>
          <a:p>
            <a:pPr lvl="0"/>
            <a:r>
              <a:rPr lang="en-US" smtClean="0"/>
              <a:t>Click to edit Master text styles</a:t>
            </a:r>
          </a:p>
        </p:txBody>
      </p:sp>
      <p:pic>
        <p:nvPicPr>
          <p:cNvPr id="3074" name="Picture 2" descr="C:\Users\x81870\Desktop\EY_Logo2_grey_CMYK.emf"/>
          <p:cNvPicPr>
            <a:picLocks noChangeAspect="1" noChangeArrowheads="1"/>
          </p:cNvPicPr>
          <p:nvPr userDrawn="1"/>
        </p:nvPicPr>
        <p:blipFill>
          <a:blip r:embed="rId2" cstate="print">
            <a:extLst>
              <a:ext uri="{28A0092B-C50C-407E-A947-70E740481C1C}">
                <a14:useLocalDpi xmlns:a14="http://schemas.microsoft.com/office/drawing/2010/main" xmlns="" val="0"/>
              </a:ext>
            </a:extLst>
          </a:blip>
          <a:srcRect/>
          <a:stretch>
            <a:fillRect/>
          </a:stretch>
        </p:blipFill>
        <p:spPr bwMode="auto">
          <a:xfrm>
            <a:off x="2273300" y="5749263"/>
            <a:ext cx="982022" cy="745200"/>
          </a:xfrm>
          <a:prstGeom prst="rect">
            <a:avLst/>
          </a:prstGeom>
          <a:noFill/>
          <a:extLst>
            <a:ext uri="{909E8E84-426E-40DD-AFC4-6F175D3DCCD1}">
              <a14:hiddenFill xmlns:a14="http://schemas.microsoft.com/office/drawing/2010/main" xmlns="">
                <a:solidFill>
                  <a:srgbClr val="FFFFFF"/>
                </a:solidFill>
              </a14:hiddenFill>
            </a:ext>
          </a:extLst>
        </p:spPr>
      </p:pic>
      <p:grpSp>
        <p:nvGrpSpPr>
          <p:cNvPr id="4" name="Group 3"/>
          <p:cNvGrpSpPr/>
          <p:nvPr userDrawn="1"/>
        </p:nvGrpSpPr>
        <p:grpSpPr>
          <a:xfrm>
            <a:off x="-27484" y="2420888"/>
            <a:ext cx="9196513" cy="3350121"/>
            <a:chOff x="-27484" y="3159073"/>
            <a:chExt cx="7565443" cy="2755952"/>
          </a:xfrm>
        </p:grpSpPr>
        <p:sp>
          <p:nvSpPr>
            <p:cNvPr id="19" name="Freeform 4" descr="Buildings"/>
            <p:cNvSpPr>
              <a:spLocks/>
            </p:cNvSpPr>
            <p:nvPr userDrawn="1"/>
          </p:nvSpPr>
          <p:spPr bwMode="gray">
            <a:xfrm>
              <a:off x="-27484" y="3637097"/>
              <a:ext cx="1907999" cy="2277928"/>
            </a:xfrm>
            <a:custGeom>
              <a:avLst/>
              <a:gdLst>
                <a:gd name="connsiteX0" fmla="*/ 0 w 9994"/>
                <a:gd name="connsiteY0" fmla="*/ 12515 h 12515"/>
                <a:gd name="connsiteX1" fmla="*/ 9994 w 9994"/>
                <a:gd name="connsiteY1" fmla="*/ 3039 h 12515"/>
                <a:gd name="connsiteX2" fmla="*/ 6 w 9994"/>
                <a:gd name="connsiteY2" fmla="*/ 0 h 12515"/>
                <a:gd name="connsiteX3" fmla="*/ 0 w 9994"/>
                <a:gd name="connsiteY3" fmla="*/ 12515 h 12515"/>
                <a:gd name="connsiteX0" fmla="*/ 0 w 10000"/>
                <a:gd name="connsiteY0" fmla="*/ 6575 h 6575"/>
                <a:gd name="connsiteX1" fmla="*/ 10000 w 10000"/>
                <a:gd name="connsiteY1" fmla="*/ 2428 h 6575"/>
                <a:gd name="connsiteX2" fmla="*/ 6 w 10000"/>
                <a:gd name="connsiteY2" fmla="*/ 0 h 6575"/>
                <a:gd name="connsiteX3" fmla="*/ 0 w 10000"/>
                <a:gd name="connsiteY3" fmla="*/ 6575 h 6575"/>
                <a:gd name="connsiteX0" fmla="*/ 6 w 10006"/>
                <a:gd name="connsiteY0" fmla="*/ 20589 h 20589"/>
                <a:gd name="connsiteX1" fmla="*/ 10006 w 10006"/>
                <a:gd name="connsiteY1" fmla="*/ 14282 h 20589"/>
                <a:gd name="connsiteX2" fmla="*/ 0 w 10006"/>
                <a:gd name="connsiteY2" fmla="*/ 0 h 20589"/>
                <a:gd name="connsiteX3" fmla="*/ 6 w 10006"/>
                <a:gd name="connsiteY3" fmla="*/ 20589 h 20589"/>
              </a:gdLst>
              <a:ahLst/>
              <a:cxnLst>
                <a:cxn ang="0">
                  <a:pos x="connsiteX0" y="connsiteY0"/>
                </a:cxn>
                <a:cxn ang="0">
                  <a:pos x="connsiteX1" y="connsiteY1"/>
                </a:cxn>
                <a:cxn ang="0">
                  <a:pos x="connsiteX2" y="connsiteY2"/>
                </a:cxn>
                <a:cxn ang="0">
                  <a:pos x="connsiteX3" y="connsiteY3"/>
                </a:cxn>
              </a:cxnLst>
              <a:rect l="l" t="t" r="r" b="b"/>
              <a:pathLst>
                <a:path w="10006" h="20589">
                  <a:moveTo>
                    <a:pt x="6" y="20589"/>
                  </a:moveTo>
                  <a:lnTo>
                    <a:pt x="10006" y="14282"/>
                  </a:lnTo>
                  <a:lnTo>
                    <a:pt x="0" y="0"/>
                  </a:lnTo>
                  <a:cubicBezTo>
                    <a:pt x="-2" y="5071"/>
                    <a:pt x="8" y="15518"/>
                    <a:pt x="6" y="20589"/>
                  </a:cubicBezTo>
                  <a:close/>
                </a:path>
              </a:pathLst>
            </a:custGeom>
            <a:blipFill dpi="0" rotWithShape="1">
              <a:blip r:embed="rId3" cstate="print">
                <a:lum bright="6000"/>
              </a:blip>
              <a:srcRect/>
              <a:stretch>
                <a:fillRect b="-3000"/>
              </a:stretch>
            </a:blipFill>
            <a:ln w="9525" cap="flat" cmpd="sng">
              <a:noFill/>
              <a:prstDash val="solid"/>
              <a:round/>
              <a:headEnd/>
              <a:tailEnd/>
            </a:ln>
            <a:effectLst/>
          </p:spPr>
          <p:txBody>
            <a:bodyPr wrap="none" lIns="54000" tIns="54000" rIns="54000" bIns="54000" anchor="ctr"/>
            <a:lstStyle/>
            <a:p>
              <a:endParaRPr lang="en-GB" dirty="0">
                <a:solidFill>
                  <a:srgbClr val="808080"/>
                </a:solidFill>
                <a:latin typeface="EYInterstate" panose="02000503020000020004" pitchFamily="2" charset="0"/>
              </a:endParaRPr>
            </a:p>
          </p:txBody>
        </p:sp>
        <p:sp>
          <p:nvSpPr>
            <p:cNvPr id="20" name="Freeform 8"/>
            <p:cNvSpPr>
              <a:spLocks/>
            </p:cNvSpPr>
            <p:nvPr userDrawn="1"/>
          </p:nvSpPr>
          <p:spPr bwMode="gray">
            <a:xfrm>
              <a:off x="1875165" y="3159073"/>
              <a:ext cx="5662794" cy="2059500"/>
            </a:xfrm>
            <a:custGeom>
              <a:avLst/>
              <a:gdLst>
                <a:gd name="connsiteX0" fmla="*/ 0 w 10000"/>
                <a:gd name="connsiteY0" fmla="*/ 8244 h 8244"/>
                <a:gd name="connsiteX1" fmla="*/ 8226 w 10000"/>
                <a:gd name="connsiteY1" fmla="*/ 0 h 8244"/>
                <a:gd name="connsiteX2" fmla="*/ 10000 w 10000"/>
                <a:gd name="connsiteY2" fmla="*/ 3471 h 8244"/>
                <a:gd name="connsiteX3" fmla="*/ 0 w 10000"/>
                <a:gd name="connsiteY3" fmla="*/ 8244 h 8244"/>
                <a:gd name="connsiteX0" fmla="*/ 0 w 8246"/>
                <a:gd name="connsiteY0" fmla="*/ 10000 h 10000"/>
                <a:gd name="connsiteX1" fmla="*/ 8226 w 8246"/>
                <a:gd name="connsiteY1" fmla="*/ 0 h 10000"/>
                <a:gd name="connsiteX2" fmla="*/ 8246 w 8246"/>
                <a:gd name="connsiteY2" fmla="*/ 5206 h 10000"/>
                <a:gd name="connsiteX3" fmla="*/ 0 w 8246"/>
                <a:gd name="connsiteY3" fmla="*/ 10000 h 10000"/>
                <a:gd name="connsiteX0" fmla="*/ 0 w 9987"/>
                <a:gd name="connsiteY0" fmla="*/ 10000 h 10000"/>
                <a:gd name="connsiteX1" fmla="*/ 9976 w 9987"/>
                <a:gd name="connsiteY1" fmla="*/ 0 h 10000"/>
                <a:gd name="connsiteX2" fmla="*/ 9987 w 9987"/>
                <a:gd name="connsiteY2" fmla="*/ 5160 h 10000"/>
                <a:gd name="connsiteX3" fmla="*/ 0 w 9987"/>
                <a:gd name="connsiteY3" fmla="*/ 10000 h 10000"/>
                <a:gd name="connsiteX0" fmla="*/ 0 w 10000"/>
                <a:gd name="connsiteY0" fmla="*/ 10000 h 10000"/>
                <a:gd name="connsiteX1" fmla="*/ 9989 w 10000"/>
                <a:gd name="connsiteY1" fmla="*/ 0 h 10000"/>
                <a:gd name="connsiteX2" fmla="*/ 10000 w 10000"/>
                <a:gd name="connsiteY2" fmla="*/ 5160 h 10000"/>
                <a:gd name="connsiteX3" fmla="*/ 0 w 10000"/>
                <a:gd name="connsiteY3" fmla="*/ 10000 h 10000"/>
                <a:gd name="connsiteX0" fmla="*/ 0 w 10000"/>
                <a:gd name="connsiteY0" fmla="*/ 10000 h 10000"/>
                <a:gd name="connsiteX1" fmla="*/ 9989 w 10000"/>
                <a:gd name="connsiteY1" fmla="*/ 0 h 10000"/>
                <a:gd name="connsiteX2" fmla="*/ 10000 w 10000"/>
                <a:gd name="connsiteY2" fmla="*/ 5160 h 10000"/>
                <a:gd name="connsiteX3" fmla="*/ 0 w 10000"/>
                <a:gd name="connsiteY3" fmla="*/ 10000 h 10000"/>
                <a:gd name="connsiteX0" fmla="*/ 0 w 9989"/>
                <a:gd name="connsiteY0" fmla="*/ 10000 h 10000"/>
                <a:gd name="connsiteX1" fmla="*/ 9989 w 9989"/>
                <a:gd name="connsiteY1" fmla="*/ 0 h 10000"/>
                <a:gd name="connsiteX2" fmla="*/ 9983 w 9989"/>
                <a:gd name="connsiteY2" fmla="*/ 5160 h 10000"/>
                <a:gd name="connsiteX3" fmla="*/ 0 w 9989"/>
                <a:gd name="connsiteY3" fmla="*/ 10000 h 10000"/>
                <a:gd name="connsiteX0" fmla="*/ 0 w 9994"/>
                <a:gd name="connsiteY0" fmla="*/ 10000 h 10000"/>
                <a:gd name="connsiteX1" fmla="*/ 9987 w 9994"/>
                <a:gd name="connsiteY1" fmla="*/ 0 h 10000"/>
                <a:gd name="connsiteX2" fmla="*/ 9994 w 9994"/>
                <a:gd name="connsiteY2" fmla="*/ 5160 h 10000"/>
                <a:gd name="connsiteX3" fmla="*/ 0 w 9994"/>
                <a:gd name="connsiteY3" fmla="*/ 10000 h 10000"/>
                <a:gd name="connsiteX0" fmla="*/ 0 w 10017"/>
                <a:gd name="connsiteY0" fmla="*/ 9676 h 9676"/>
                <a:gd name="connsiteX1" fmla="*/ 10010 w 10017"/>
                <a:gd name="connsiteY1" fmla="*/ 0 h 9676"/>
                <a:gd name="connsiteX2" fmla="*/ 10017 w 10017"/>
                <a:gd name="connsiteY2" fmla="*/ 5160 h 9676"/>
                <a:gd name="connsiteX3" fmla="*/ 0 w 10017"/>
                <a:gd name="connsiteY3" fmla="*/ 9676 h 9676"/>
                <a:gd name="connsiteX0" fmla="*/ 0 w 10008"/>
                <a:gd name="connsiteY0" fmla="*/ 10311 h 10311"/>
                <a:gd name="connsiteX1" fmla="*/ 10001 w 10008"/>
                <a:gd name="connsiteY1" fmla="*/ 0 h 10311"/>
                <a:gd name="connsiteX2" fmla="*/ 10008 w 10008"/>
                <a:gd name="connsiteY2" fmla="*/ 5333 h 10311"/>
                <a:gd name="connsiteX3" fmla="*/ 0 w 10008"/>
                <a:gd name="connsiteY3" fmla="*/ 10311 h 10311"/>
                <a:gd name="connsiteX0" fmla="*/ 0 w 10008"/>
                <a:gd name="connsiteY0" fmla="*/ 9952 h 9952"/>
                <a:gd name="connsiteX1" fmla="*/ 10001 w 10008"/>
                <a:gd name="connsiteY1" fmla="*/ 0 h 9952"/>
                <a:gd name="connsiteX2" fmla="*/ 10008 w 10008"/>
                <a:gd name="connsiteY2" fmla="*/ 5333 h 9952"/>
                <a:gd name="connsiteX3" fmla="*/ 0 w 10008"/>
                <a:gd name="connsiteY3" fmla="*/ 9952 h 9952"/>
                <a:gd name="connsiteX0" fmla="*/ 0 w 10000"/>
                <a:gd name="connsiteY0" fmla="*/ 10397 h 10397"/>
                <a:gd name="connsiteX1" fmla="*/ 9993 w 10000"/>
                <a:gd name="connsiteY1" fmla="*/ 0 h 10397"/>
                <a:gd name="connsiteX2" fmla="*/ 10000 w 10000"/>
                <a:gd name="connsiteY2" fmla="*/ 5359 h 10397"/>
                <a:gd name="connsiteX3" fmla="*/ 0 w 10000"/>
                <a:gd name="connsiteY3" fmla="*/ 10397 h 10397"/>
              </a:gdLst>
              <a:ahLst/>
              <a:cxnLst>
                <a:cxn ang="0">
                  <a:pos x="connsiteX0" y="connsiteY0"/>
                </a:cxn>
                <a:cxn ang="0">
                  <a:pos x="connsiteX1" y="connsiteY1"/>
                </a:cxn>
                <a:cxn ang="0">
                  <a:pos x="connsiteX2" y="connsiteY2"/>
                </a:cxn>
                <a:cxn ang="0">
                  <a:pos x="connsiteX3" y="connsiteY3"/>
                </a:cxn>
              </a:cxnLst>
              <a:rect l="l" t="t" r="r" b="b"/>
              <a:pathLst>
                <a:path w="10000" h="10397">
                  <a:moveTo>
                    <a:pt x="0" y="10397"/>
                  </a:moveTo>
                  <a:lnTo>
                    <a:pt x="9993" y="0"/>
                  </a:lnTo>
                  <a:cubicBezTo>
                    <a:pt x="9997" y="-13"/>
                    <a:pt x="10000" y="5360"/>
                    <a:pt x="10000" y="5359"/>
                  </a:cubicBezTo>
                  <a:lnTo>
                    <a:pt x="0" y="10397"/>
                  </a:lnTo>
                  <a:close/>
                </a:path>
              </a:pathLst>
            </a:custGeom>
            <a:solidFill>
              <a:schemeClr val="accent2"/>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808080"/>
                </a:solidFill>
                <a:latin typeface="EYInterstate" panose="02000503020000020004" pitchFamily="2" charset="0"/>
              </a:endParaRPr>
            </a:p>
          </p:txBody>
        </p:sp>
      </p:grpSp>
    </p:spTree>
    <p:extLst>
      <p:ext uri="{BB962C8B-B14F-4D97-AF65-F5344CB8AC3E}">
        <p14:creationId xmlns:p14="http://schemas.microsoft.com/office/powerpoint/2010/main" xmlns="" val="1292500488"/>
      </p:ext>
    </p:extLst>
  </p:cSld>
  <p:clrMapOvr>
    <a:masterClrMapping/>
  </p:clrMapOvr>
  <p:timing>
    <p:tnLst>
      <p:par>
        <p:cTn id="1" dur="indefinite" restart="never" nodeType="tmRoot"/>
      </p:par>
    </p:tnLst>
  </p:timing>
</p:sldLayout>
</file>

<file path=ppt/slideLayouts/slideLayout132.xml><?xml version="1.0" encoding="utf-8"?>
<p:sldLayout xmlns:a="http://schemas.openxmlformats.org/drawingml/2006/main" xmlns:r="http://schemas.openxmlformats.org/officeDocument/2006/relationships" xmlns:p="http://schemas.openxmlformats.org/presentationml/2006/main" preserve="1" userDrawn="1">
  <p:cSld name="Title only1">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latin typeface="EYInterstate" panose="02000503020000020004" pitchFamily="2" charset="0"/>
              </a:defRPr>
            </a:lvl1pPr>
          </a:lstStyle>
          <a:p>
            <a:r>
              <a:rPr lang="en-US" smtClean="0"/>
              <a:t>Click to edit Master title style</a:t>
            </a:r>
            <a:endParaRPr lang="en-GB" dirty="0"/>
          </a:p>
        </p:txBody>
      </p:sp>
      <p:sp>
        <p:nvSpPr>
          <p:cNvPr id="4" name="Date Placeholder 3"/>
          <p:cNvSpPr>
            <a:spLocks noGrp="1"/>
          </p:cNvSpPr>
          <p:nvPr>
            <p:ph type="dt" sz="half" idx="10"/>
          </p:nvPr>
        </p:nvSpPr>
        <p:spPr/>
        <p:txBody>
          <a:bodyPr/>
          <a:lstStyle>
            <a:lvl1pPr>
              <a:defRPr>
                <a:latin typeface="EYInterstate" panose="02000503020000020004" pitchFamily="2" charset="0"/>
              </a:defRPr>
            </a:lvl1pPr>
          </a:lstStyle>
          <a:p>
            <a:endParaRPr lang="en-GB" dirty="0">
              <a:solidFill>
                <a:srgbClr val="808080"/>
              </a:solidFill>
            </a:endParaRPr>
          </a:p>
        </p:txBody>
      </p:sp>
      <p:sp>
        <p:nvSpPr>
          <p:cNvPr id="5" name="Footer Placeholder 4"/>
          <p:cNvSpPr>
            <a:spLocks noGrp="1"/>
          </p:cNvSpPr>
          <p:nvPr>
            <p:ph type="ftr" sz="quarter" idx="11"/>
          </p:nvPr>
        </p:nvSpPr>
        <p:spPr/>
        <p:txBody>
          <a:bodyPr/>
          <a:lstStyle>
            <a:lvl1pPr>
              <a:defRPr>
                <a:latin typeface="EYInterstate" panose="02000503020000020004" pitchFamily="2" charset="0"/>
              </a:defRPr>
            </a:lvl1pPr>
          </a:lstStyle>
          <a:p>
            <a:r>
              <a:rPr lang="en-US" smtClean="0">
                <a:solidFill>
                  <a:srgbClr val="808080"/>
                </a:solidFill>
              </a:rPr>
              <a:t>Taxation - Expatriates and Foreign nationals</a:t>
            </a:r>
            <a:endParaRPr lang="en-GB" dirty="0">
              <a:solidFill>
                <a:srgbClr val="808080"/>
              </a:solidFill>
            </a:endParaRPr>
          </a:p>
        </p:txBody>
      </p:sp>
      <p:sp>
        <p:nvSpPr>
          <p:cNvPr id="6" name="Slide Number Placeholder 5"/>
          <p:cNvSpPr>
            <a:spLocks noGrp="1"/>
          </p:cNvSpPr>
          <p:nvPr>
            <p:ph type="sldNum" sz="quarter" idx="12"/>
          </p:nvPr>
        </p:nvSpPr>
        <p:spPr/>
        <p:txBody>
          <a:bodyPr/>
          <a:lstStyle>
            <a:lvl1pPr>
              <a:defRPr>
                <a:latin typeface="EYInterstate" panose="02000503020000020004" pitchFamily="2" charset="0"/>
              </a:defRPr>
            </a:lvl1pPr>
          </a:lstStyle>
          <a:p>
            <a:r>
              <a:rPr lang="en-GB" dirty="0" smtClean="0">
                <a:solidFill>
                  <a:srgbClr val="808080"/>
                </a:solidFill>
              </a:rPr>
              <a:t>Page </a:t>
            </a:r>
            <a:fld id="{E5A1EDF7-6110-42C0-A4FC-CB56AF1E2FBC}" type="slidenum">
              <a:rPr lang="en-GB" smtClean="0">
                <a:solidFill>
                  <a:srgbClr val="808080"/>
                </a:solidFill>
              </a:rPr>
              <a:pPr/>
              <a:t>‹#›</a:t>
            </a:fld>
            <a:endParaRPr lang="en-GB" dirty="0">
              <a:solidFill>
                <a:srgbClr val="808080"/>
              </a:solidFill>
            </a:endParaRPr>
          </a:p>
        </p:txBody>
      </p:sp>
    </p:spTree>
    <p:extLst>
      <p:ext uri="{BB962C8B-B14F-4D97-AF65-F5344CB8AC3E}">
        <p14:creationId xmlns:p14="http://schemas.microsoft.com/office/powerpoint/2010/main" xmlns="" val="445720065"/>
      </p:ext>
    </p:extLst>
  </p:cSld>
  <p:clrMapOvr>
    <a:masterClrMapping/>
  </p:clrMapOvr>
  <p:timing>
    <p:tnLst>
      <p:par>
        <p:cTn id="1" dur="indefinite" restart="never" nodeType="tmRoot"/>
      </p:par>
    </p:tnLst>
  </p:timing>
</p:sldLayout>
</file>

<file path=ppt/slideLayouts/slideLayout133.xml><?xml version="1.0" encoding="utf-8"?>
<p:sldLayout xmlns:a="http://schemas.openxmlformats.org/drawingml/2006/main" xmlns:r="http://schemas.openxmlformats.org/officeDocument/2006/relationships" xmlns:p="http://schemas.openxmlformats.org/presentationml/2006/main" showMasterSp="0" preserve="1" userDrawn="1">
  <p:cSld name="Key statement slide">
    <p:spTree>
      <p:nvGrpSpPr>
        <p:cNvPr id="1" name=""/>
        <p:cNvGrpSpPr/>
        <p:nvPr/>
      </p:nvGrpSpPr>
      <p:grpSpPr>
        <a:xfrm>
          <a:off x="0" y="0"/>
          <a:ext cx="0" cy="0"/>
          <a:chOff x="0" y="0"/>
          <a:chExt cx="0" cy="0"/>
        </a:xfrm>
      </p:grpSpPr>
      <p:sp>
        <p:nvSpPr>
          <p:cNvPr id="2" name="Title 1"/>
          <p:cNvSpPr>
            <a:spLocks noGrp="1"/>
          </p:cNvSpPr>
          <p:nvPr>
            <p:ph type="title"/>
          </p:nvPr>
        </p:nvSpPr>
        <p:spPr>
          <a:xfrm>
            <a:off x="457200" y="1484784"/>
            <a:ext cx="8220075" cy="790575"/>
          </a:xfrm>
        </p:spPr>
        <p:txBody>
          <a:bodyPr/>
          <a:lstStyle>
            <a:lvl1pPr>
              <a:defRPr sz="5000">
                <a:solidFill>
                  <a:schemeClr val="tx1"/>
                </a:solidFill>
                <a:latin typeface="EYInterstate" panose="02000503020000020004" pitchFamily="2" charset="0"/>
              </a:defRPr>
            </a:lvl1pPr>
          </a:lstStyle>
          <a:p>
            <a:r>
              <a:rPr lang="en-US" smtClean="0"/>
              <a:t>Click to edit Master title style</a:t>
            </a:r>
            <a:endParaRPr lang="en-GB" dirty="0"/>
          </a:p>
        </p:txBody>
      </p:sp>
      <p:sp>
        <p:nvSpPr>
          <p:cNvPr id="4" name="Date Placeholder 3"/>
          <p:cNvSpPr>
            <a:spLocks noGrp="1"/>
          </p:cNvSpPr>
          <p:nvPr>
            <p:ph type="dt" sz="half" idx="10"/>
          </p:nvPr>
        </p:nvSpPr>
        <p:spPr/>
        <p:txBody>
          <a:bodyPr/>
          <a:lstStyle>
            <a:lvl1pPr>
              <a:defRPr>
                <a:latin typeface="EYInterstate" panose="02000503020000020004" pitchFamily="2" charset="0"/>
              </a:defRPr>
            </a:lvl1pPr>
          </a:lstStyle>
          <a:p>
            <a:endParaRPr lang="en-GB" dirty="0">
              <a:solidFill>
                <a:srgbClr val="808080"/>
              </a:solidFill>
            </a:endParaRPr>
          </a:p>
        </p:txBody>
      </p:sp>
      <p:sp>
        <p:nvSpPr>
          <p:cNvPr id="5" name="Footer Placeholder 4"/>
          <p:cNvSpPr>
            <a:spLocks noGrp="1"/>
          </p:cNvSpPr>
          <p:nvPr>
            <p:ph type="ftr" sz="quarter" idx="11"/>
          </p:nvPr>
        </p:nvSpPr>
        <p:spPr/>
        <p:txBody>
          <a:bodyPr/>
          <a:lstStyle>
            <a:lvl1pPr>
              <a:defRPr>
                <a:latin typeface="EYInterstate" panose="02000503020000020004" pitchFamily="2" charset="0"/>
              </a:defRPr>
            </a:lvl1pPr>
          </a:lstStyle>
          <a:p>
            <a:r>
              <a:rPr lang="en-US" smtClean="0">
                <a:solidFill>
                  <a:srgbClr val="808080"/>
                </a:solidFill>
              </a:rPr>
              <a:t>Taxation - Expatriates and Foreign nationals</a:t>
            </a:r>
            <a:endParaRPr lang="en-GB" dirty="0">
              <a:solidFill>
                <a:srgbClr val="808080"/>
              </a:solidFill>
            </a:endParaRPr>
          </a:p>
        </p:txBody>
      </p:sp>
      <p:sp>
        <p:nvSpPr>
          <p:cNvPr id="6" name="Slide Number Placeholder 5"/>
          <p:cNvSpPr>
            <a:spLocks noGrp="1"/>
          </p:cNvSpPr>
          <p:nvPr>
            <p:ph type="sldNum" sz="quarter" idx="12"/>
          </p:nvPr>
        </p:nvSpPr>
        <p:spPr/>
        <p:txBody>
          <a:bodyPr/>
          <a:lstStyle>
            <a:lvl1pPr>
              <a:defRPr>
                <a:latin typeface="EYInterstate" panose="02000503020000020004" pitchFamily="2" charset="0"/>
              </a:defRPr>
            </a:lvl1pPr>
          </a:lstStyle>
          <a:p>
            <a:r>
              <a:rPr lang="en-GB" dirty="0" smtClean="0">
                <a:solidFill>
                  <a:srgbClr val="808080"/>
                </a:solidFill>
              </a:rPr>
              <a:t>Page </a:t>
            </a:r>
            <a:fld id="{E5A1EDF7-6110-42C0-A4FC-CB56AF1E2FBC}" type="slidenum">
              <a:rPr lang="en-GB" smtClean="0">
                <a:solidFill>
                  <a:srgbClr val="808080"/>
                </a:solidFill>
              </a:rPr>
              <a:pPr/>
              <a:t>‹#›</a:t>
            </a:fld>
            <a:endParaRPr lang="en-GB" dirty="0">
              <a:solidFill>
                <a:srgbClr val="808080"/>
              </a:solidFill>
            </a:endParaRPr>
          </a:p>
        </p:txBody>
      </p:sp>
      <p:sp>
        <p:nvSpPr>
          <p:cNvPr id="8" name="Line 11"/>
          <p:cNvSpPr>
            <a:spLocks noChangeShapeType="1"/>
          </p:cNvSpPr>
          <p:nvPr userDrawn="1"/>
        </p:nvSpPr>
        <p:spPr bwMode="auto">
          <a:xfrm>
            <a:off x="468313" y="6093296"/>
            <a:ext cx="8205787" cy="0"/>
          </a:xfrm>
          <a:prstGeom prst="line">
            <a:avLst/>
          </a:prstGeom>
          <a:noFill/>
          <a:ln w="3175">
            <a:solidFill>
              <a:schemeClr val="accent3"/>
            </a:solidFill>
            <a:round/>
            <a:headEnd/>
            <a:tailEnd/>
          </a:ln>
          <a:effectLst/>
        </p:spPr>
        <p:txBody>
          <a:bodyPr wrap="none" anchor="ctr"/>
          <a:lstStyle/>
          <a:p>
            <a:endParaRPr lang="en-GB" dirty="0">
              <a:solidFill>
                <a:srgbClr val="808080"/>
              </a:solidFill>
              <a:latin typeface="EYInterstate" panose="02000503020000020004" pitchFamily="2" charset="0"/>
            </a:endParaRPr>
          </a:p>
        </p:txBody>
      </p:sp>
      <p:pic>
        <p:nvPicPr>
          <p:cNvPr id="9" name="Picture 8"/>
          <p:cNvPicPr>
            <a:picLocks noChangeAspect="1"/>
          </p:cNvPicPr>
          <p:nvPr userDrawn="1"/>
        </p:nvPicPr>
        <p:blipFill>
          <a:blip r:embed="rId2" cstate="print">
            <a:extLst>
              <a:ext uri="{28A0092B-C50C-407E-A947-70E740481C1C}">
                <a14:useLocalDpi xmlns:a14="http://schemas.microsoft.com/office/drawing/2010/main" xmlns="" val="0"/>
              </a:ext>
            </a:extLst>
          </a:blip>
          <a:stretch>
            <a:fillRect/>
          </a:stretch>
        </p:blipFill>
        <p:spPr>
          <a:xfrm>
            <a:off x="8270600" y="6237312"/>
            <a:ext cx="402504" cy="411480"/>
          </a:xfrm>
          <a:prstGeom prst="rect">
            <a:avLst/>
          </a:prstGeom>
        </p:spPr>
      </p:pic>
    </p:spTree>
    <p:extLst>
      <p:ext uri="{BB962C8B-B14F-4D97-AF65-F5344CB8AC3E}">
        <p14:creationId xmlns:p14="http://schemas.microsoft.com/office/powerpoint/2010/main" xmlns="" val="3865491949"/>
      </p:ext>
    </p:extLst>
  </p:cSld>
  <p:clrMapOvr>
    <a:masterClrMapping/>
  </p:clrMapOvr>
  <p:timing>
    <p:tnLst>
      <p:par>
        <p:cTn id="1" dur="indefinite" restart="never" nodeType="tmRoot"/>
      </p:par>
    </p:tnLst>
  </p:timing>
</p:sldLayout>
</file>

<file path=ppt/slideLayouts/slideLayout134.xml><?xml version="1.0" encoding="utf-8"?>
<p:sldLayout xmlns:a="http://schemas.openxmlformats.org/drawingml/2006/main" xmlns:r="http://schemas.openxmlformats.org/officeDocument/2006/relationships" xmlns:p="http://schemas.openxmlformats.org/presentationml/2006/main" preserve="1" userDrawn="1">
  <p:cSld name="Single Column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defRPr>
            </a:lvl1pPr>
          </a:lstStyle>
          <a:p>
            <a:r>
              <a:rPr lang="en-US" smtClean="0"/>
              <a:t>Click to edit Master title style</a:t>
            </a:r>
            <a:endParaRPr lang="en-GB" dirty="0"/>
          </a:p>
        </p:txBody>
      </p:sp>
      <p:sp>
        <p:nvSpPr>
          <p:cNvPr id="4" name="Date Placeholder 3"/>
          <p:cNvSpPr>
            <a:spLocks noGrp="1"/>
          </p:cNvSpPr>
          <p:nvPr>
            <p:ph type="dt" sz="half" idx="10"/>
          </p:nvPr>
        </p:nvSpPr>
        <p:spPr/>
        <p:txBody>
          <a:bodyPr/>
          <a:lstStyle/>
          <a:p>
            <a:endParaRPr lang="en-GB" dirty="0">
              <a:solidFill>
                <a:srgbClr val="808080"/>
              </a:solidFill>
            </a:endParaRPr>
          </a:p>
        </p:txBody>
      </p:sp>
      <p:sp>
        <p:nvSpPr>
          <p:cNvPr id="5" name="Footer Placeholder 4"/>
          <p:cNvSpPr>
            <a:spLocks noGrp="1"/>
          </p:cNvSpPr>
          <p:nvPr>
            <p:ph type="ftr" sz="quarter" idx="11"/>
          </p:nvPr>
        </p:nvSpPr>
        <p:spPr/>
        <p:txBody>
          <a:bodyPr/>
          <a:lstStyle/>
          <a:p>
            <a:r>
              <a:rPr lang="en-US" smtClean="0">
                <a:solidFill>
                  <a:srgbClr val="808080"/>
                </a:solidFill>
              </a:rPr>
              <a:t>Taxation - Expatriates and Foreign nationals</a:t>
            </a:r>
            <a:endParaRPr lang="en-GB" dirty="0">
              <a:solidFill>
                <a:srgbClr val="808080"/>
              </a:solidFill>
            </a:endParaRPr>
          </a:p>
        </p:txBody>
      </p:sp>
      <p:sp>
        <p:nvSpPr>
          <p:cNvPr id="6" name="Slide Number Placeholder 5"/>
          <p:cNvSpPr>
            <a:spLocks noGrp="1"/>
          </p:cNvSpPr>
          <p:nvPr>
            <p:ph type="sldNum" sz="quarter" idx="12"/>
          </p:nvPr>
        </p:nvSpPr>
        <p:spPr/>
        <p:txBody>
          <a:bodyPr/>
          <a:lstStyle/>
          <a:p>
            <a:r>
              <a:rPr lang="en-GB" dirty="0" smtClean="0">
                <a:solidFill>
                  <a:srgbClr val="808080"/>
                </a:solidFill>
              </a:rPr>
              <a:t>Page </a:t>
            </a:r>
            <a:fld id="{E5A1EDF7-6110-42C0-A4FC-CB56AF1E2FBC}" type="slidenum">
              <a:rPr lang="en-GB" smtClean="0">
                <a:solidFill>
                  <a:srgbClr val="808080"/>
                </a:solidFill>
              </a:rPr>
              <a:pPr/>
              <a:t>‹#›</a:t>
            </a:fld>
            <a:endParaRPr lang="en-GB" dirty="0">
              <a:solidFill>
                <a:srgbClr val="808080"/>
              </a:solidFill>
            </a:endParaRPr>
          </a:p>
        </p:txBody>
      </p:sp>
      <p:sp>
        <p:nvSpPr>
          <p:cNvPr id="8" name="Content Placeholder 7"/>
          <p:cNvSpPr>
            <a:spLocks noGrp="1"/>
          </p:cNvSpPr>
          <p:nvPr>
            <p:ph sz="quarter" idx="13"/>
          </p:nvPr>
        </p:nvSpPr>
        <p:spPr>
          <a:xfrm>
            <a:off x="468313" y="1411288"/>
            <a:ext cx="8207375" cy="450373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Tree>
    <p:extLst>
      <p:ext uri="{BB962C8B-B14F-4D97-AF65-F5344CB8AC3E}">
        <p14:creationId xmlns:p14="http://schemas.microsoft.com/office/powerpoint/2010/main" xmlns="" val="3437237260"/>
      </p:ext>
    </p:extLst>
  </p:cSld>
  <p:clrMapOvr>
    <a:masterClrMapping/>
  </p:clrMapOvr>
  <p:timing>
    <p:tnLst>
      <p:par>
        <p:cTn id="1" dur="indefinite" restart="never" nodeType="tmRoot"/>
      </p:par>
    </p:tnLst>
  </p:timing>
</p:sldLayout>
</file>

<file path=ppt/slideLayouts/slideLayout135.xml><?xml version="1.0" encoding="utf-8"?>
<p:sldLayout xmlns:a="http://schemas.openxmlformats.org/drawingml/2006/main" xmlns:r="http://schemas.openxmlformats.org/officeDocument/2006/relationships" xmlns:p="http://schemas.openxmlformats.org/presentationml/2006/main" preserve="1" userDrawn="1">
  <p:cSld name="Double Column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4" name="Date Placeholder 3"/>
          <p:cNvSpPr>
            <a:spLocks noGrp="1"/>
          </p:cNvSpPr>
          <p:nvPr>
            <p:ph type="dt" sz="half" idx="10"/>
          </p:nvPr>
        </p:nvSpPr>
        <p:spPr/>
        <p:txBody>
          <a:bodyPr/>
          <a:lstStyle/>
          <a:p>
            <a:endParaRPr lang="en-GB" dirty="0">
              <a:solidFill>
                <a:srgbClr val="808080"/>
              </a:solidFill>
            </a:endParaRPr>
          </a:p>
        </p:txBody>
      </p:sp>
      <p:sp>
        <p:nvSpPr>
          <p:cNvPr id="5" name="Footer Placeholder 4"/>
          <p:cNvSpPr>
            <a:spLocks noGrp="1"/>
          </p:cNvSpPr>
          <p:nvPr>
            <p:ph type="ftr" sz="quarter" idx="11"/>
          </p:nvPr>
        </p:nvSpPr>
        <p:spPr/>
        <p:txBody>
          <a:bodyPr/>
          <a:lstStyle/>
          <a:p>
            <a:r>
              <a:rPr lang="en-US" smtClean="0">
                <a:solidFill>
                  <a:srgbClr val="808080"/>
                </a:solidFill>
              </a:rPr>
              <a:t>Taxation - Expatriates and Foreign nationals</a:t>
            </a:r>
            <a:endParaRPr lang="en-GB" dirty="0">
              <a:solidFill>
                <a:srgbClr val="808080"/>
              </a:solidFill>
            </a:endParaRPr>
          </a:p>
        </p:txBody>
      </p:sp>
      <p:sp>
        <p:nvSpPr>
          <p:cNvPr id="6" name="Slide Number Placeholder 5"/>
          <p:cNvSpPr>
            <a:spLocks noGrp="1"/>
          </p:cNvSpPr>
          <p:nvPr>
            <p:ph type="sldNum" sz="quarter" idx="12"/>
          </p:nvPr>
        </p:nvSpPr>
        <p:spPr/>
        <p:txBody>
          <a:bodyPr/>
          <a:lstStyle/>
          <a:p>
            <a:r>
              <a:rPr lang="en-GB" dirty="0" smtClean="0">
                <a:solidFill>
                  <a:srgbClr val="808080"/>
                </a:solidFill>
              </a:rPr>
              <a:t>Page </a:t>
            </a:r>
            <a:fld id="{E5A1EDF7-6110-42C0-A4FC-CB56AF1E2FBC}" type="slidenum">
              <a:rPr lang="en-GB" smtClean="0">
                <a:solidFill>
                  <a:srgbClr val="808080"/>
                </a:solidFill>
              </a:rPr>
              <a:pPr/>
              <a:t>‹#›</a:t>
            </a:fld>
            <a:endParaRPr lang="en-GB" dirty="0">
              <a:solidFill>
                <a:srgbClr val="808080"/>
              </a:solidFill>
            </a:endParaRPr>
          </a:p>
        </p:txBody>
      </p:sp>
      <p:sp>
        <p:nvSpPr>
          <p:cNvPr id="9" name="Content Placeholder 8"/>
          <p:cNvSpPr>
            <a:spLocks noGrp="1"/>
          </p:cNvSpPr>
          <p:nvPr>
            <p:ph sz="quarter" idx="14"/>
          </p:nvPr>
        </p:nvSpPr>
        <p:spPr>
          <a:xfrm>
            <a:off x="468313" y="1411288"/>
            <a:ext cx="3997325" cy="450373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11" name="Content Placeholder 10"/>
          <p:cNvSpPr>
            <a:spLocks noGrp="1"/>
          </p:cNvSpPr>
          <p:nvPr>
            <p:ph sz="quarter" idx="15"/>
          </p:nvPr>
        </p:nvSpPr>
        <p:spPr>
          <a:xfrm>
            <a:off x="4679950" y="1411288"/>
            <a:ext cx="3995738" cy="450373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xmlns="" val="3095958285"/>
      </p:ext>
    </p:extLst>
  </p:cSld>
  <p:clrMapOvr>
    <a:masterClrMapping/>
  </p:clrMapOvr>
  <p:timing>
    <p:tnLst>
      <p:par>
        <p:cTn id="1" dur="indefinite" restart="never" nodeType="tmRoot"/>
      </p:par>
    </p:tnLst>
  </p:timing>
</p:sldLayout>
</file>

<file path=ppt/slideLayouts/slideLayout136.xml><?xml version="1.0" encoding="utf-8"?>
<p:sldLayout xmlns:a="http://schemas.openxmlformats.org/drawingml/2006/main" xmlns:r="http://schemas.openxmlformats.org/officeDocument/2006/relationships" xmlns:p="http://schemas.openxmlformats.org/presentationml/2006/main" preserve="1" userDrawn="1">
  <p:cSld name="Double Column Content (Horizont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defRPr>
            </a:lvl1pPr>
          </a:lstStyle>
          <a:p>
            <a:r>
              <a:rPr lang="en-US" smtClean="0"/>
              <a:t>Click to edit Master title style</a:t>
            </a:r>
            <a:endParaRPr lang="en-GB" dirty="0"/>
          </a:p>
        </p:txBody>
      </p:sp>
      <p:sp>
        <p:nvSpPr>
          <p:cNvPr id="4" name="Date Placeholder 3"/>
          <p:cNvSpPr>
            <a:spLocks noGrp="1"/>
          </p:cNvSpPr>
          <p:nvPr>
            <p:ph type="dt" sz="half" idx="10"/>
          </p:nvPr>
        </p:nvSpPr>
        <p:spPr/>
        <p:txBody>
          <a:bodyPr/>
          <a:lstStyle/>
          <a:p>
            <a:endParaRPr lang="en-GB" dirty="0">
              <a:solidFill>
                <a:srgbClr val="808080"/>
              </a:solidFill>
            </a:endParaRPr>
          </a:p>
        </p:txBody>
      </p:sp>
      <p:sp>
        <p:nvSpPr>
          <p:cNvPr id="5" name="Footer Placeholder 4"/>
          <p:cNvSpPr>
            <a:spLocks noGrp="1"/>
          </p:cNvSpPr>
          <p:nvPr>
            <p:ph type="ftr" sz="quarter" idx="11"/>
          </p:nvPr>
        </p:nvSpPr>
        <p:spPr/>
        <p:txBody>
          <a:bodyPr/>
          <a:lstStyle/>
          <a:p>
            <a:r>
              <a:rPr lang="en-US" smtClean="0">
                <a:solidFill>
                  <a:srgbClr val="808080"/>
                </a:solidFill>
              </a:rPr>
              <a:t>Taxation - Expatriates and Foreign nationals</a:t>
            </a:r>
            <a:endParaRPr lang="en-GB" dirty="0">
              <a:solidFill>
                <a:srgbClr val="808080"/>
              </a:solidFill>
            </a:endParaRPr>
          </a:p>
        </p:txBody>
      </p:sp>
      <p:sp>
        <p:nvSpPr>
          <p:cNvPr id="6" name="Slide Number Placeholder 5"/>
          <p:cNvSpPr>
            <a:spLocks noGrp="1"/>
          </p:cNvSpPr>
          <p:nvPr>
            <p:ph type="sldNum" sz="quarter" idx="12"/>
          </p:nvPr>
        </p:nvSpPr>
        <p:spPr/>
        <p:txBody>
          <a:bodyPr/>
          <a:lstStyle/>
          <a:p>
            <a:r>
              <a:rPr lang="en-GB" dirty="0" smtClean="0">
                <a:solidFill>
                  <a:srgbClr val="808080"/>
                </a:solidFill>
              </a:rPr>
              <a:t>Page </a:t>
            </a:r>
            <a:fld id="{E5A1EDF7-6110-42C0-A4FC-CB56AF1E2FBC}" type="slidenum">
              <a:rPr lang="en-GB" smtClean="0">
                <a:solidFill>
                  <a:srgbClr val="808080"/>
                </a:solidFill>
              </a:rPr>
              <a:pPr/>
              <a:t>‹#›</a:t>
            </a:fld>
            <a:endParaRPr lang="en-GB" dirty="0">
              <a:solidFill>
                <a:srgbClr val="808080"/>
              </a:solidFill>
            </a:endParaRPr>
          </a:p>
        </p:txBody>
      </p:sp>
      <p:sp>
        <p:nvSpPr>
          <p:cNvPr id="9" name="Content Placeholder 8"/>
          <p:cNvSpPr>
            <a:spLocks noGrp="1"/>
          </p:cNvSpPr>
          <p:nvPr>
            <p:ph sz="quarter" idx="13"/>
          </p:nvPr>
        </p:nvSpPr>
        <p:spPr>
          <a:xfrm>
            <a:off x="468313" y="1413016"/>
            <a:ext cx="8207375" cy="2160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10" name="Content Placeholder 8"/>
          <p:cNvSpPr>
            <a:spLocks noGrp="1"/>
          </p:cNvSpPr>
          <p:nvPr>
            <p:ph sz="quarter" idx="14"/>
          </p:nvPr>
        </p:nvSpPr>
        <p:spPr>
          <a:xfrm>
            <a:off x="468313" y="3717032"/>
            <a:ext cx="8207375" cy="2160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xmlns="" val="4223084670"/>
      </p:ext>
    </p:extLst>
  </p:cSld>
  <p:clrMapOvr>
    <a:masterClrMapping/>
  </p:clrMapOvr>
  <p:timing>
    <p:tnLst>
      <p:par>
        <p:cTn id="1" dur="indefinite" restart="never" nodeType="tmRoot"/>
      </p:par>
    </p:tnLst>
  </p:timing>
</p:sldLayout>
</file>

<file path=ppt/slideLayouts/slideLayout137.xml><?xml version="1.0" encoding="utf-8"?>
<p:sldLayout xmlns:a="http://schemas.openxmlformats.org/drawingml/2006/main" xmlns:r="http://schemas.openxmlformats.org/officeDocument/2006/relationships" xmlns:p="http://schemas.openxmlformats.org/presentationml/2006/main" showMasterSp="0" preserve="1" userDrawn="1">
  <p:cSld name="Blank">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lvl1pPr>
              <a:defRPr>
                <a:solidFill>
                  <a:schemeClr val="tx1"/>
                </a:solidFill>
              </a:defRPr>
            </a:lvl1pPr>
          </a:lstStyle>
          <a:p>
            <a:endParaRPr lang="en-GB" dirty="0">
              <a:solidFill>
                <a:srgbClr val="808080"/>
              </a:solidFill>
            </a:endParaRPr>
          </a:p>
        </p:txBody>
      </p:sp>
      <p:sp>
        <p:nvSpPr>
          <p:cNvPr id="5" name="Footer Placeholder 4"/>
          <p:cNvSpPr>
            <a:spLocks noGrp="1"/>
          </p:cNvSpPr>
          <p:nvPr>
            <p:ph type="ftr" sz="quarter" idx="11"/>
          </p:nvPr>
        </p:nvSpPr>
        <p:spPr/>
        <p:txBody>
          <a:bodyPr/>
          <a:lstStyle>
            <a:lvl1pPr>
              <a:defRPr>
                <a:solidFill>
                  <a:schemeClr val="tx1"/>
                </a:solidFill>
              </a:defRPr>
            </a:lvl1pPr>
          </a:lstStyle>
          <a:p>
            <a:r>
              <a:rPr lang="en-US" smtClean="0">
                <a:solidFill>
                  <a:srgbClr val="808080"/>
                </a:solidFill>
              </a:rPr>
              <a:t>Taxation - Expatriates and Foreign nationals</a:t>
            </a:r>
            <a:endParaRPr lang="en-GB" dirty="0">
              <a:solidFill>
                <a:srgbClr val="808080"/>
              </a:solidFill>
            </a:endParaRPr>
          </a:p>
        </p:txBody>
      </p:sp>
      <p:sp>
        <p:nvSpPr>
          <p:cNvPr id="6" name="Slide Number Placeholder 5"/>
          <p:cNvSpPr>
            <a:spLocks noGrp="1"/>
          </p:cNvSpPr>
          <p:nvPr>
            <p:ph type="sldNum" sz="quarter" idx="12"/>
          </p:nvPr>
        </p:nvSpPr>
        <p:spPr/>
        <p:txBody>
          <a:bodyPr/>
          <a:lstStyle>
            <a:lvl1pPr>
              <a:defRPr>
                <a:solidFill>
                  <a:schemeClr val="tx1"/>
                </a:solidFill>
              </a:defRPr>
            </a:lvl1pPr>
          </a:lstStyle>
          <a:p>
            <a:r>
              <a:rPr lang="en-GB" dirty="0" smtClean="0">
                <a:solidFill>
                  <a:srgbClr val="808080"/>
                </a:solidFill>
              </a:rPr>
              <a:t>Page </a:t>
            </a:r>
            <a:fld id="{E5A1EDF7-6110-42C0-A4FC-CB56AF1E2FBC}" type="slidenum">
              <a:rPr lang="en-GB" smtClean="0">
                <a:solidFill>
                  <a:srgbClr val="808080"/>
                </a:solidFill>
              </a:rPr>
              <a:pPr/>
              <a:t>‹#›</a:t>
            </a:fld>
            <a:endParaRPr lang="en-GB" dirty="0">
              <a:solidFill>
                <a:srgbClr val="808080"/>
              </a:solidFill>
            </a:endParaRPr>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xmlns="" val="0"/>
              </a:ext>
            </a:extLst>
          </a:blip>
          <a:stretch>
            <a:fillRect/>
          </a:stretch>
        </p:blipFill>
        <p:spPr>
          <a:xfrm>
            <a:off x="8270600" y="6237312"/>
            <a:ext cx="402504" cy="411480"/>
          </a:xfrm>
          <a:prstGeom prst="rect">
            <a:avLst/>
          </a:prstGeom>
        </p:spPr>
      </p:pic>
    </p:spTree>
    <p:extLst>
      <p:ext uri="{BB962C8B-B14F-4D97-AF65-F5344CB8AC3E}">
        <p14:creationId xmlns:p14="http://schemas.microsoft.com/office/powerpoint/2010/main" xmlns="" val="3782535190"/>
      </p:ext>
    </p:extLst>
  </p:cSld>
  <p:clrMapOvr>
    <a:masterClrMapping/>
  </p:clrMapOvr>
  <p:timing>
    <p:tnLst>
      <p:par>
        <p:cTn id="1" dur="indefinite" restart="never" nodeType="tmRoot"/>
      </p:par>
    </p:tnLst>
  </p:timing>
</p:sldLayout>
</file>

<file path=ppt/slideLayouts/slideLayout138.xml><?xml version="1.0" encoding="utf-8"?>
<p:sldLayout xmlns:a="http://schemas.openxmlformats.org/drawingml/2006/main" xmlns:r="http://schemas.openxmlformats.org/officeDocument/2006/relationships" xmlns:p="http://schemas.openxmlformats.org/presentationml/2006/main" showMasterSp="0" preserve="1" userDrawn="1">
  <p:cSld name="Divider - yellow">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63550" y="261938"/>
            <a:ext cx="8213725" cy="790575"/>
          </a:xfrm>
        </p:spPr>
        <p:txBody>
          <a:bodyPr anchor="t"/>
          <a:lstStyle>
            <a:lvl1pPr algn="l">
              <a:defRPr sz="2400" b="1" cap="none" baseline="0">
                <a:solidFill>
                  <a:schemeClr val="tx2"/>
                </a:solidFill>
              </a:defRPr>
            </a:lvl1pPr>
          </a:lstStyle>
          <a:p>
            <a:r>
              <a:rPr lang="en-US" dirty="0" smtClean="0"/>
              <a:t>Divider title</a:t>
            </a:r>
            <a:endParaRPr lang="en-GB" dirty="0"/>
          </a:p>
        </p:txBody>
      </p:sp>
      <p:sp>
        <p:nvSpPr>
          <p:cNvPr id="38" name="Freeform 5"/>
          <p:cNvSpPr>
            <a:spLocks/>
          </p:cNvSpPr>
          <p:nvPr userDrawn="1"/>
        </p:nvSpPr>
        <p:spPr bwMode="gray">
          <a:xfrm>
            <a:off x="457200" y="1039813"/>
            <a:ext cx="8229600" cy="5184775"/>
          </a:xfrm>
          <a:custGeom>
            <a:avLst/>
            <a:gdLst/>
            <a:ahLst/>
            <a:cxnLst>
              <a:cxn ang="0">
                <a:pos x="0" y="0"/>
              </a:cxn>
              <a:cxn ang="0">
                <a:pos x="0" y="3266"/>
              </a:cxn>
              <a:cxn ang="0">
                <a:pos x="5184" y="2352"/>
              </a:cxn>
              <a:cxn ang="0">
                <a:pos x="5184" y="0"/>
              </a:cxn>
              <a:cxn ang="0">
                <a:pos x="0" y="0"/>
              </a:cxn>
            </a:cxnLst>
            <a:rect l="0" t="0" r="r" b="b"/>
            <a:pathLst>
              <a:path w="5184" h="3266">
                <a:moveTo>
                  <a:pt x="0" y="0"/>
                </a:moveTo>
                <a:lnTo>
                  <a:pt x="0" y="3266"/>
                </a:lnTo>
                <a:lnTo>
                  <a:pt x="5184" y="2352"/>
                </a:lnTo>
                <a:lnTo>
                  <a:pt x="5184" y="0"/>
                </a:lnTo>
                <a:lnTo>
                  <a:pt x="0" y="0"/>
                </a:lnTo>
                <a:close/>
              </a:path>
            </a:pathLst>
          </a:custGeom>
          <a:solidFill>
            <a:schemeClr val="accent2"/>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808080"/>
              </a:solidFill>
            </a:endParaRPr>
          </a:p>
        </p:txBody>
      </p:sp>
      <p:pic>
        <p:nvPicPr>
          <p:cNvPr id="6" name="Picture 5"/>
          <p:cNvPicPr>
            <a:picLocks noChangeAspect="1"/>
          </p:cNvPicPr>
          <p:nvPr userDrawn="1"/>
        </p:nvPicPr>
        <p:blipFill>
          <a:blip r:embed="rId2" cstate="print">
            <a:extLst>
              <a:ext uri="{28A0092B-C50C-407E-A947-70E740481C1C}">
                <a14:useLocalDpi xmlns:a14="http://schemas.microsoft.com/office/drawing/2010/main" xmlns="" val="0"/>
              </a:ext>
            </a:extLst>
          </a:blip>
          <a:stretch>
            <a:fillRect/>
          </a:stretch>
        </p:blipFill>
        <p:spPr>
          <a:xfrm>
            <a:off x="8270600" y="6237312"/>
            <a:ext cx="402504" cy="411480"/>
          </a:xfrm>
          <a:prstGeom prst="rect">
            <a:avLst/>
          </a:prstGeom>
        </p:spPr>
      </p:pic>
    </p:spTree>
    <p:extLst>
      <p:ext uri="{BB962C8B-B14F-4D97-AF65-F5344CB8AC3E}">
        <p14:creationId xmlns:p14="http://schemas.microsoft.com/office/powerpoint/2010/main" xmlns="" val="319906357"/>
      </p:ext>
    </p:extLst>
  </p:cSld>
  <p:clrMapOvr>
    <a:masterClrMapping/>
  </p:clrMapOvr>
  <p:timing>
    <p:tnLst>
      <p:par>
        <p:cTn id="1" dur="indefinite" restart="never" nodeType="tmRoot"/>
      </p:par>
    </p:tnLst>
  </p:timing>
</p:sldLayout>
</file>

<file path=ppt/slideLayouts/slideLayout139.xml><?xml version="1.0" encoding="utf-8"?>
<p:sldLayout xmlns:a="http://schemas.openxmlformats.org/drawingml/2006/main" xmlns:r="http://schemas.openxmlformats.org/officeDocument/2006/relationships" xmlns:p="http://schemas.openxmlformats.org/presentationml/2006/main" showMasterSp="0" preserve="1" userDrawn="1">
  <p:cSld name="Divider - grey">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63550" y="261938"/>
            <a:ext cx="8213725" cy="790575"/>
          </a:xfrm>
        </p:spPr>
        <p:txBody>
          <a:bodyPr anchor="t"/>
          <a:lstStyle>
            <a:lvl1pPr algn="l">
              <a:defRPr sz="2400" b="1" cap="none" baseline="0">
                <a:solidFill>
                  <a:schemeClr val="tx2"/>
                </a:solidFill>
              </a:defRPr>
            </a:lvl1pPr>
          </a:lstStyle>
          <a:p>
            <a:r>
              <a:rPr lang="en-US" dirty="0" smtClean="0"/>
              <a:t>Divider title</a:t>
            </a:r>
            <a:endParaRPr lang="en-GB" dirty="0"/>
          </a:p>
        </p:txBody>
      </p:sp>
      <p:sp>
        <p:nvSpPr>
          <p:cNvPr id="38" name="Freeform 5"/>
          <p:cNvSpPr>
            <a:spLocks/>
          </p:cNvSpPr>
          <p:nvPr userDrawn="1"/>
        </p:nvSpPr>
        <p:spPr bwMode="gray">
          <a:xfrm>
            <a:off x="457200" y="1039813"/>
            <a:ext cx="8229600" cy="5184775"/>
          </a:xfrm>
          <a:custGeom>
            <a:avLst/>
            <a:gdLst/>
            <a:ahLst/>
            <a:cxnLst>
              <a:cxn ang="0">
                <a:pos x="0" y="0"/>
              </a:cxn>
              <a:cxn ang="0">
                <a:pos x="0" y="3266"/>
              </a:cxn>
              <a:cxn ang="0">
                <a:pos x="5184" y="2352"/>
              </a:cxn>
              <a:cxn ang="0">
                <a:pos x="5184" y="0"/>
              </a:cxn>
              <a:cxn ang="0">
                <a:pos x="0" y="0"/>
              </a:cxn>
            </a:cxnLst>
            <a:rect l="0" t="0" r="r" b="b"/>
            <a:pathLst>
              <a:path w="5184" h="3266">
                <a:moveTo>
                  <a:pt x="0" y="0"/>
                </a:moveTo>
                <a:lnTo>
                  <a:pt x="0" y="3266"/>
                </a:lnTo>
                <a:lnTo>
                  <a:pt x="5184" y="2352"/>
                </a:lnTo>
                <a:lnTo>
                  <a:pt x="5184" y="0"/>
                </a:lnTo>
                <a:lnTo>
                  <a:pt x="0" y="0"/>
                </a:lnTo>
                <a:close/>
              </a:path>
            </a:pathLst>
          </a:custGeom>
          <a:solidFill>
            <a:schemeClr val="accent1"/>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808080"/>
              </a:solidFill>
            </a:endParaRPr>
          </a:p>
        </p:txBody>
      </p:sp>
      <p:pic>
        <p:nvPicPr>
          <p:cNvPr id="6" name="Picture 5"/>
          <p:cNvPicPr>
            <a:picLocks noChangeAspect="1"/>
          </p:cNvPicPr>
          <p:nvPr userDrawn="1"/>
        </p:nvPicPr>
        <p:blipFill>
          <a:blip r:embed="rId2" cstate="print">
            <a:extLst>
              <a:ext uri="{28A0092B-C50C-407E-A947-70E740481C1C}">
                <a14:useLocalDpi xmlns:a14="http://schemas.microsoft.com/office/drawing/2010/main" xmlns="" val="0"/>
              </a:ext>
            </a:extLst>
          </a:blip>
          <a:stretch>
            <a:fillRect/>
          </a:stretch>
        </p:blipFill>
        <p:spPr>
          <a:xfrm>
            <a:off x="8270600" y="6237312"/>
            <a:ext cx="402504" cy="411480"/>
          </a:xfrm>
          <a:prstGeom prst="rect">
            <a:avLst/>
          </a:prstGeom>
        </p:spPr>
      </p:pic>
    </p:spTree>
    <p:extLst>
      <p:ext uri="{BB962C8B-B14F-4D97-AF65-F5344CB8AC3E}">
        <p14:creationId xmlns:p14="http://schemas.microsoft.com/office/powerpoint/2010/main" xmlns="" val="575034682"/>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xmlns="" val="3276718961"/>
      </p:ext>
    </p:extLst>
  </p:cSld>
  <p:clrMapOvr>
    <a:masterClrMapping/>
  </p:clrMapOvr>
</p:sldLayout>
</file>

<file path=ppt/slideLayouts/slideLayout140.xml><?xml version="1.0" encoding="utf-8"?>
<p:sldLayout xmlns:a="http://schemas.openxmlformats.org/drawingml/2006/main" xmlns:r="http://schemas.openxmlformats.org/officeDocument/2006/relationships" xmlns:p="http://schemas.openxmlformats.org/presentationml/2006/main" showMasterSp="0" preserve="1" userDrawn="1">
  <p:cSld name="Divider - lin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63550" y="261938"/>
            <a:ext cx="8213725" cy="790575"/>
          </a:xfrm>
        </p:spPr>
        <p:txBody>
          <a:bodyPr anchor="t"/>
          <a:lstStyle>
            <a:lvl1pPr algn="l">
              <a:defRPr sz="2400" b="1" cap="none" baseline="0">
                <a:solidFill>
                  <a:schemeClr val="tx2"/>
                </a:solidFill>
              </a:defRPr>
            </a:lvl1pPr>
          </a:lstStyle>
          <a:p>
            <a:r>
              <a:rPr lang="en-US" dirty="0" smtClean="0"/>
              <a:t>Divider title</a:t>
            </a:r>
            <a:endParaRPr lang="en-GB" dirty="0"/>
          </a:p>
        </p:txBody>
      </p:sp>
      <p:pic>
        <p:nvPicPr>
          <p:cNvPr id="10" name="Picture 2"/>
          <p:cNvPicPr>
            <a:picLocks noChangeAspect="1" noChangeArrowheads="1"/>
          </p:cNvPicPr>
          <p:nvPr userDrawn="1"/>
        </p:nvPicPr>
        <p:blipFill>
          <a:blip r:embed="rId2" cstate="print"/>
          <a:srcRect/>
          <a:stretch>
            <a:fillRect/>
          </a:stretch>
        </p:blipFill>
        <p:spPr bwMode="auto">
          <a:xfrm>
            <a:off x="457200" y="1044000"/>
            <a:ext cx="8225549" cy="5184000"/>
          </a:xfrm>
          <a:prstGeom prst="rect">
            <a:avLst/>
          </a:prstGeom>
          <a:noFill/>
          <a:ln w="9525">
            <a:noFill/>
            <a:miter lim="800000"/>
            <a:headEnd/>
            <a:tailEnd/>
          </a:ln>
          <a:effectLst/>
        </p:spPr>
      </p:pic>
      <p:pic>
        <p:nvPicPr>
          <p:cNvPr id="6" name="Picture 5"/>
          <p:cNvPicPr>
            <a:picLocks noChangeAspect="1"/>
          </p:cNvPicPr>
          <p:nvPr userDrawn="1"/>
        </p:nvPicPr>
        <p:blipFill>
          <a:blip r:embed="rId3" cstate="print">
            <a:extLst>
              <a:ext uri="{28A0092B-C50C-407E-A947-70E740481C1C}">
                <a14:useLocalDpi xmlns:a14="http://schemas.microsoft.com/office/drawing/2010/main" xmlns="" val="0"/>
              </a:ext>
            </a:extLst>
          </a:blip>
          <a:stretch>
            <a:fillRect/>
          </a:stretch>
        </p:blipFill>
        <p:spPr>
          <a:xfrm>
            <a:off x="8270600" y="6237312"/>
            <a:ext cx="402504" cy="411480"/>
          </a:xfrm>
          <a:prstGeom prst="rect">
            <a:avLst/>
          </a:prstGeom>
        </p:spPr>
      </p:pic>
    </p:spTree>
    <p:extLst>
      <p:ext uri="{BB962C8B-B14F-4D97-AF65-F5344CB8AC3E}">
        <p14:creationId xmlns:p14="http://schemas.microsoft.com/office/powerpoint/2010/main" xmlns="" val="4183145443"/>
      </p:ext>
    </p:extLst>
  </p:cSld>
  <p:clrMapOvr>
    <a:masterClrMapping/>
  </p:clrMapOvr>
  <p:timing>
    <p:tnLst>
      <p:par>
        <p:cTn id="1" dur="indefinite" restart="never" nodeType="tmRoot"/>
      </p:par>
    </p:tnLst>
  </p:timing>
</p:sldLayout>
</file>

<file path=ppt/slideLayouts/slideLayout141.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endParaRPr lang="en-GB" dirty="0">
              <a:solidFill>
                <a:srgbClr val="808080"/>
              </a:solidFill>
            </a:endParaRPr>
          </a:p>
        </p:txBody>
      </p:sp>
      <p:sp>
        <p:nvSpPr>
          <p:cNvPr id="4" name="Footer Placeholder 3"/>
          <p:cNvSpPr>
            <a:spLocks noGrp="1"/>
          </p:cNvSpPr>
          <p:nvPr>
            <p:ph type="ftr" sz="quarter" idx="11"/>
          </p:nvPr>
        </p:nvSpPr>
        <p:spPr/>
        <p:txBody>
          <a:bodyPr/>
          <a:lstStyle/>
          <a:p>
            <a:r>
              <a:rPr lang="en-US" smtClean="0">
                <a:solidFill>
                  <a:srgbClr val="808080"/>
                </a:solidFill>
              </a:rPr>
              <a:t>Taxation - Expatriates and Foreign nationals</a:t>
            </a:r>
            <a:endParaRPr lang="en-GB" dirty="0">
              <a:solidFill>
                <a:srgbClr val="808080"/>
              </a:solidFill>
            </a:endParaRPr>
          </a:p>
        </p:txBody>
      </p:sp>
      <p:sp>
        <p:nvSpPr>
          <p:cNvPr id="5" name="Slide Number Placeholder 4"/>
          <p:cNvSpPr>
            <a:spLocks noGrp="1"/>
          </p:cNvSpPr>
          <p:nvPr>
            <p:ph type="sldNum" sz="quarter" idx="12"/>
          </p:nvPr>
        </p:nvSpPr>
        <p:spPr/>
        <p:txBody>
          <a:bodyPr/>
          <a:lstStyle/>
          <a:p>
            <a:r>
              <a:rPr lang="en-GB" dirty="0" smtClean="0">
                <a:solidFill>
                  <a:srgbClr val="808080"/>
                </a:solidFill>
              </a:rPr>
              <a:t>Page </a:t>
            </a:r>
            <a:fld id="{E5A1EDF7-6110-42C0-A4FC-CB56AF1E2FBC}" type="slidenum">
              <a:rPr lang="en-GB" smtClean="0">
                <a:solidFill>
                  <a:srgbClr val="808080"/>
                </a:solidFill>
              </a:rPr>
              <a:pPr/>
              <a:t>‹#›</a:t>
            </a:fld>
            <a:endParaRPr lang="en-GB" dirty="0">
              <a:solidFill>
                <a:srgbClr val="808080"/>
              </a:solidFill>
            </a:endParaRPr>
          </a:p>
        </p:txBody>
      </p:sp>
      <p:sp>
        <p:nvSpPr>
          <p:cNvPr id="14" name="Text Placeholder 13"/>
          <p:cNvSpPr>
            <a:spLocks noGrp="1"/>
          </p:cNvSpPr>
          <p:nvPr>
            <p:ph type="body" sz="quarter" idx="13"/>
          </p:nvPr>
        </p:nvSpPr>
        <p:spPr>
          <a:xfrm>
            <a:off x="468313" y="2655782"/>
            <a:ext cx="3994150" cy="149394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6" name="Text Placeholder 15"/>
          <p:cNvSpPr>
            <a:spLocks noGrp="1"/>
          </p:cNvSpPr>
          <p:nvPr>
            <p:ph type="body" sz="quarter" idx="14"/>
          </p:nvPr>
        </p:nvSpPr>
        <p:spPr>
          <a:xfrm>
            <a:off x="468313" y="4365625"/>
            <a:ext cx="3994150" cy="1549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8" name="Text Placeholder 17"/>
          <p:cNvSpPr>
            <a:spLocks noGrp="1"/>
          </p:cNvSpPr>
          <p:nvPr>
            <p:ph type="body" sz="quarter" idx="15"/>
          </p:nvPr>
        </p:nvSpPr>
        <p:spPr>
          <a:xfrm>
            <a:off x="4681538" y="2677886"/>
            <a:ext cx="3994150" cy="3237139"/>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xmlns="" val="3132220728"/>
      </p:ext>
    </p:extLst>
  </p:cSld>
  <p:clrMapOvr>
    <a:masterClrMapping/>
  </p:clrMapOvr>
  <p:timing>
    <p:tnLst>
      <p:par>
        <p:cTn id="1" dur="indefinite" restart="never" nodeType="tmRoot"/>
      </p:par>
    </p:tnLst>
  </p:timing>
</p:sldLayout>
</file>

<file path=ppt/slideLayouts/slideLayout142.xml><?xml version="1.0" encoding="utf-8"?>
<p:sldLayout xmlns:a="http://schemas.openxmlformats.org/drawingml/2006/main" xmlns:r="http://schemas.openxmlformats.org/officeDocument/2006/relationships" xmlns:p="http://schemas.openxmlformats.org/presentationml/2006/main" showMasterSp="0" type="title" preserve="1">
  <p:cSld name="Cover">
    <p:spTree>
      <p:nvGrpSpPr>
        <p:cNvPr id="1" name=""/>
        <p:cNvGrpSpPr/>
        <p:nvPr/>
      </p:nvGrpSpPr>
      <p:grpSpPr>
        <a:xfrm>
          <a:off x="0" y="0"/>
          <a:ext cx="0" cy="0"/>
          <a:chOff x="0" y="0"/>
          <a:chExt cx="0" cy="0"/>
        </a:xfrm>
      </p:grpSpPr>
      <p:pic>
        <p:nvPicPr>
          <p:cNvPr id="9" name="Picture 2"/>
          <p:cNvPicPr>
            <a:picLocks noChangeAspect="1" noChangeArrowheads="1"/>
          </p:cNvPicPr>
          <p:nvPr userDrawn="1"/>
        </p:nvPicPr>
        <p:blipFill>
          <a:blip r:embed="rId2" cstate="print"/>
          <a:srcRect/>
          <a:stretch>
            <a:fillRect/>
          </a:stretch>
        </p:blipFill>
        <p:spPr bwMode="auto">
          <a:xfrm>
            <a:off x="2271259" y="5747990"/>
            <a:ext cx="983483" cy="745200"/>
          </a:xfrm>
          <a:prstGeom prst="rect">
            <a:avLst/>
          </a:prstGeom>
          <a:noFill/>
          <a:ln w="9525">
            <a:noFill/>
            <a:miter lim="800000"/>
            <a:headEnd/>
            <a:tailEnd/>
          </a:ln>
          <a:effectLst/>
        </p:spPr>
      </p:pic>
      <p:sp>
        <p:nvSpPr>
          <p:cNvPr id="2" name="Title 1"/>
          <p:cNvSpPr>
            <a:spLocks noGrp="1"/>
          </p:cNvSpPr>
          <p:nvPr>
            <p:ph type="ctrTitle"/>
          </p:nvPr>
        </p:nvSpPr>
        <p:spPr>
          <a:xfrm>
            <a:off x="2332800" y="777600"/>
            <a:ext cx="5490000" cy="860400"/>
          </a:xfrm>
        </p:spPr>
        <p:txBody>
          <a:bodyPr/>
          <a:lstStyle/>
          <a:p>
            <a:r>
              <a:rPr lang="en-US" smtClean="0"/>
              <a:t>Click to edit Master title style</a:t>
            </a:r>
            <a:endParaRPr lang="en-GB" dirty="0"/>
          </a:p>
        </p:txBody>
      </p:sp>
      <p:sp>
        <p:nvSpPr>
          <p:cNvPr id="3" name="Subtitle 2"/>
          <p:cNvSpPr>
            <a:spLocks noGrp="1"/>
          </p:cNvSpPr>
          <p:nvPr>
            <p:ph type="subTitle" idx="1"/>
          </p:nvPr>
        </p:nvSpPr>
        <p:spPr>
          <a:xfrm>
            <a:off x="2332800" y="1753200"/>
            <a:ext cx="5490000" cy="968400"/>
          </a:xfrm>
        </p:spPr>
        <p:txBody>
          <a:bodyPr/>
          <a:lstStyle>
            <a:lvl1pPr marL="0" indent="0" algn="l">
              <a:buNone/>
              <a:defRPr sz="2000">
                <a:solidFill>
                  <a:schemeClr val="bg2"/>
                </a:solidFill>
              </a:defRPr>
            </a:lvl1pPr>
            <a:lvl2pPr marL="0" indent="0" algn="l">
              <a:buNone/>
              <a:defRPr sz="1600">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dirty="0"/>
          </a:p>
        </p:txBody>
      </p:sp>
      <p:grpSp>
        <p:nvGrpSpPr>
          <p:cNvPr id="12" name="Group 11"/>
          <p:cNvGrpSpPr/>
          <p:nvPr userDrawn="1"/>
        </p:nvGrpSpPr>
        <p:grpSpPr>
          <a:xfrm>
            <a:off x="-6532" y="2405084"/>
            <a:ext cx="9150532" cy="3349170"/>
            <a:chOff x="-6532" y="2405084"/>
            <a:chExt cx="9150532" cy="3349170"/>
          </a:xfrm>
        </p:grpSpPr>
        <p:sp>
          <p:nvSpPr>
            <p:cNvPr id="1032" name="Freeform 8"/>
            <p:cNvSpPr>
              <a:spLocks/>
            </p:cNvSpPr>
            <p:nvPr userDrawn="1"/>
          </p:nvSpPr>
          <p:spPr bwMode="gray">
            <a:xfrm>
              <a:off x="2273222" y="2405084"/>
              <a:ext cx="6870778" cy="2495225"/>
            </a:xfrm>
            <a:custGeom>
              <a:avLst/>
              <a:gdLst/>
              <a:ahLst/>
              <a:cxnLst>
                <a:cxn ang="0">
                  <a:pos x="0" y="1852"/>
                </a:cxn>
                <a:cxn ang="0">
                  <a:pos x="5081" y="0"/>
                </a:cxn>
                <a:cxn ang="0">
                  <a:pos x="5081" y="968"/>
                </a:cxn>
                <a:cxn ang="0">
                  <a:pos x="0" y="1852"/>
                </a:cxn>
              </a:cxnLst>
              <a:rect l="0" t="0" r="r" b="b"/>
              <a:pathLst>
                <a:path w="5081" h="1852">
                  <a:moveTo>
                    <a:pt x="0" y="1852"/>
                  </a:moveTo>
                  <a:lnTo>
                    <a:pt x="5081" y="0"/>
                  </a:lnTo>
                  <a:lnTo>
                    <a:pt x="5081" y="968"/>
                  </a:lnTo>
                  <a:lnTo>
                    <a:pt x="0" y="1852"/>
                  </a:lnTo>
                  <a:close/>
                </a:path>
              </a:pathLst>
            </a:custGeom>
            <a:solidFill>
              <a:schemeClr val="accent2"/>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endParaRPr>
            </a:p>
          </p:txBody>
        </p:sp>
        <p:pic>
          <p:nvPicPr>
            <p:cNvPr id="8" name="Picture 3"/>
            <p:cNvPicPr>
              <a:picLocks noChangeAspect="1" noChangeArrowheads="1"/>
            </p:cNvPicPr>
            <p:nvPr userDrawn="1"/>
          </p:nvPicPr>
          <p:blipFill>
            <a:blip r:embed="rId3" cstate="print"/>
            <a:srcRect/>
            <a:stretch>
              <a:fillRect/>
            </a:stretch>
          </p:blipFill>
          <p:spPr bwMode="auto">
            <a:xfrm>
              <a:off x="-6532" y="4411503"/>
              <a:ext cx="2289891" cy="1342751"/>
            </a:xfrm>
            <a:prstGeom prst="rect">
              <a:avLst/>
            </a:prstGeom>
            <a:noFill/>
            <a:ln w="9525">
              <a:noFill/>
              <a:miter lim="800000"/>
              <a:headEnd/>
              <a:tailEnd/>
            </a:ln>
            <a:effectLst/>
          </p:spPr>
        </p:pic>
      </p:grpSp>
    </p:spTree>
    <p:extLst>
      <p:ext uri="{BB962C8B-B14F-4D97-AF65-F5344CB8AC3E}">
        <p14:creationId xmlns:p14="http://schemas.microsoft.com/office/powerpoint/2010/main" xmlns="" val="3600690840"/>
      </p:ext>
    </p:extLst>
  </p:cSld>
  <p:clrMapOvr>
    <a:masterClrMapping/>
  </p:clrMapOvr>
</p:sldLayout>
</file>

<file path=ppt/slideLayouts/slideLayout143.xml><?xml version="1.0" encoding="utf-8"?>
<p:sldLayout xmlns:a="http://schemas.openxmlformats.org/drawingml/2006/main" xmlns:r="http://schemas.openxmlformats.org/officeDocument/2006/relationships" xmlns:p="http://schemas.openxmlformats.org/presentationml/2006/main" showMasterSp="0" type="title" preserve="1">
  <p:cSld name="Cover_photo_or_illustration_input">
    <p:spTree>
      <p:nvGrpSpPr>
        <p:cNvPr id="1" name=""/>
        <p:cNvGrpSpPr/>
        <p:nvPr/>
      </p:nvGrpSpPr>
      <p:grpSpPr>
        <a:xfrm>
          <a:off x="0" y="0"/>
          <a:ext cx="0" cy="0"/>
          <a:chOff x="0" y="0"/>
          <a:chExt cx="0" cy="0"/>
        </a:xfrm>
      </p:grpSpPr>
      <p:sp>
        <p:nvSpPr>
          <p:cNvPr id="10" name="Freeform 9"/>
          <p:cNvSpPr/>
          <p:nvPr userDrawn="1"/>
        </p:nvSpPr>
        <p:spPr>
          <a:xfrm>
            <a:off x="-9144" y="3000375"/>
            <a:ext cx="2286000" cy="2729861"/>
          </a:xfrm>
          <a:custGeom>
            <a:avLst/>
            <a:gdLst>
              <a:gd name="connsiteX0" fmla="*/ 0 w 2286000"/>
              <a:gd name="connsiteY0" fmla="*/ 1318973 h 1318973"/>
              <a:gd name="connsiteX1" fmla="*/ 0 w 2286000"/>
              <a:gd name="connsiteY1" fmla="*/ 0 h 1318973"/>
              <a:gd name="connsiteX2" fmla="*/ 2286000 w 2286000"/>
              <a:gd name="connsiteY2" fmla="*/ 486803 h 1318973"/>
              <a:gd name="connsiteX3" fmla="*/ 0 w 2286000"/>
              <a:gd name="connsiteY3" fmla="*/ 1318973 h 1318973"/>
              <a:gd name="connsiteX0" fmla="*/ 0 w 2286000"/>
              <a:gd name="connsiteY0" fmla="*/ 2729861 h 2729861"/>
              <a:gd name="connsiteX1" fmla="*/ 9144 w 2286000"/>
              <a:gd name="connsiteY1" fmla="*/ 0 h 2729861"/>
              <a:gd name="connsiteX2" fmla="*/ 2286000 w 2286000"/>
              <a:gd name="connsiteY2" fmla="*/ 1897691 h 2729861"/>
              <a:gd name="connsiteX3" fmla="*/ 0 w 2286000"/>
              <a:gd name="connsiteY3" fmla="*/ 2729861 h 2729861"/>
            </a:gdLst>
            <a:ahLst/>
            <a:cxnLst>
              <a:cxn ang="0">
                <a:pos x="connsiteX0" y="connsiteY0"/>
              </a:cxn>
              <a:cxn ang="0">
                <a:pos x="connsiteX1" y="connsiteY1"/>
              </a:cxn>
              <a:cxn ang="0">
                <a:pos x="connsiteX2" y="connsiteY2"/>
              </a:cxn>
              <a:cxn ang="0">
                <a:pos x="connsiteX3" y="connsiteY3"/>
              </a:cxn>
            </a:cxnLst>
            <a:rect l="l" t="t" r="r" b="b"/>
            <a:pathLst>
              <a:path w="2286000" h="2729861">
                <a:moveTo>
                  <a:pt x="0" y="2729861"/>
                </a:moveTo>
                <a:lnTo>
                  <a:pt x="9144" y="0"/>
                </a:lnTo>
                <a:lnTo>
                  <a:pt x="2286000" y="1897691"/>
                </a:lnTo>
                <a:lnTo>
                  <a:pt x="0" y="2729861"/>
                </a:lnTo>
                <a:close/>
              </a:path>
            </a:pathLst>
          </a:custGeom>
          <a:blipFill>
            <a:blip r:embed="rId2" cstate="print"/>
            <a:stretch>
              <a:fillRect/>
            </a:stretch>
          </a:blip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en-US" sz="1200" dirty="0">
              <a:solidFill>
                <a:srgbClr val="000000"/>
              </a:solidFill>
            </a:endParaRPr>
          </a:p>
        </p:txBody>
      </p:sp>
      <p:pic>
        <p:nvPicPr>
          <p:cNvPr id="9" name="Picture 2"/>
          <p:cNvPicPr>
            <a:picLocks noChangeAspect="1" noChangeArrowheads="1"/>
          </p:cNvPicPr>
          <p:nvPr userDrawn="1"/>
        </p:nvPicPr>
        <p:blipFill>
          <a:blip r:embed="rId3" cstate="print"/>
          <a:srcRect/>
          <a:stretch>
            <a:fillRect/>
          </a:stretch>
        </p:blipFill>
        <p:spPr bwMode="auto">
          <a:xfrm>
            <a:off x="2271259" y="5747990"/>
            <a:ext cx="983483" cy="745200"/>
          </a:xfrm>
          <a:prstGeom prst="rect">
            <a:avLst/>
          </a:prstGeom>
          <a:noFill/>
          <a:ln w="9525">
            <a:noFill/>
            <a:miter lim="800000"/>
            <a:headEnd/>
            <a:tailEnd/>
          </a:ln>
          <a:effectLst/>
        </p:spPr>
      </p:pic>
      <p:sp>
        <p:nvSpPr>
          <p:cNvPr id="2" name="Title 1"/>
          <p:cNvSpPr>
            <a:spLocks noGrp="1"/>
          </p:cNvSpPr>
          <p:nvPr>
            <p:ph type="ctrTitle"/>
          </p:nvPr>
        </p:nvSpPr>
        <p:spPr>
          <a:xfrm>
            <a:off x="2332800" y="777600"/>
            <a:ext cx="5490000" cy="860400"/>
          </a:xfrm>
        </p:spPr>
        <p:txBody>
          <a:bodyPr/>
          <a:lstStyle/>
          <a:p>
            <a:r>
              <a:rPr lang="en-US" smtClean="0"/>
              <a:t>Click to edit Master title style</a:t>
            </a:r>
            <a:endParaRPr lang="en-GB" dirty="0"/>
          </a:p>
        </p:txBody>
      </p:sp>
      <p:sp>
        <p:nvSpPr>
          <p:cNvPr id="3" name="Subtitle 2"/>
          <p:cNvSpPr>
            <a:spLocks noGrp="1"/>
          </p:cNvSpPr>
          <p:nvPr>
            <p:ph type="subTitle" idx="1"/>
          </p:nvPr>
        </p:nvSpPr>
        <p:spPr>
          <a:xfrm>
            <a:off x="2332800" y="1753200"/>
            <a:ext cx="5490000" cy="968400"/>
          </a:xfrm>
        </p:spPr>
        <p:txBody>
          <a:bodyPr/>
          <a:lstStyle>
            <a:lvl1pPr marL="0" indent="0" algn="l">
              <a:buNone/>
              <a:defRPr sz="2000">
                <a:solidFill>
                  <a:schemeClr val="bg2"/>
                </a:solidFill>
              </a:defRPr>
            </a:lvl1pPr>
            <a:lvl2pPr marL="0" indent="0" algn="l">
              <a:buNone/>
              <a:defRPr sz="1600">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dirty="0"/>
          </a:p>
        </p:txBody>
      </p:sp>
      <p:sp>
        <p:nvSpPr>
          <p:cNvPr id="1032" name="Freeform 8"/>
          <p:cNvSpPr>
            <a:spLocks/>
          </p:cNvSpPr>
          <p:nvPr userDrawn="1"/>
        </p:nvSpPr>
        <p:spPr bwMode="gray">
          <a:xfrm>
            <a:off x="2273222" y="2405084"/>
            <a:ext cx="6870778" cy="2495225"/>
          </a:xfrm>
          <a:custGeom>
            <a:avLst/>
            <a:gdLst/>
            <a:ahLst/>
            <a:cxnLst>
              <a:cxn ang="0">
                <a:pos x="0" y="1852"/>
              </a:cxn>
              <a:cxn ang="0">
                <a:pos x="5081" y="0"/>
              </a:cxn>
              <a:cxn ang="0">
                <a:pos x="5081" y="968"/>
              </a:cxn>
              <a:cxn ang="0">
                <a:pos x="0" y="1852"/>
              </a:cxn>
            </a:cxnLst>
            <a:rect l="0" t="0" r="r" b="b"/>
            <a:pathLst>
              <a:path w="5081" h="1852">
                <a:moveTo>
                  <a:pt x="0" y="1852"/>
                </a:moveTo>
                <a:lnTo>
                  <a:pt x="5081" y="0"/>
                </a:lnTo>
                <a:lnTo>
                  <a:pt x="5081" y="968"/>
                </a:lnTo>
                <a:lnTo>
                  <a:pt x="0" y="1852"/>
                </a:lnTo>
                <a:close/>
              </a:path>
            </a:pathLst>
          </a:custGeom>
          <a:solidFill>
            <a:schemeClr val="accent2"/>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endParaRPr>
          </a:p>
        </p:txBody>
      </p:sp>
      <p:sp>
        <p:nvSpPr>
          <p:cNvPr id="7" name="TextBox 6"/>
          <p:cNvSpPr txBox="1"/>
          <p:nvPr userDrawn="1"/>
        </p:nvSpPr>
        <p:spPr>
          <a:xfrm>
            <a:off x="65318" y="4047893"/>
            <a:ext cx="1785784" cy="1083374"/>
          </a:xfrm>
          <a:prstGeom prst="rect">
            <a:avLst/>
          </a:prstGeom>
          <a:noFill/>
        </p:spPr>
        <p:txBody>
          <a:bodyPr wrap="square" lIns="0" tIns="36576" rIns="0" bIns="0" rtlCol="0">
            <a:spAutoFit/>
          </a:bodyPr>
          <a:lstStyle/>
          <a:p>
            <a:pPr>
              <a:lnSpc>
                <a:spcPct val="85000"/>
              </a:lnSpc>
              <a:spcAft>
                <a:spcPts val="600"/>
              </a:spcAft>
              <a:buClr>
                <a:srgbClr val="FFE600"/>
              </a:buClr>
              <a:buSzPct val="70000"/>
            </a:pPr>
            <a:r>
              <a:rPr lang="en-US" sz="1600" b="1" dirty="0" smtClean="0">
                <a:solidFill>
                  <a:srgbClr val="FFE600"/>
                </a:solidFill>
              </a:rPr>
              <a:t>Placeholder image — to replace this image, select View&gt;Notes Page</a:t>
            </a:r>
          </a:p>
        </p:txBody>
      </p:sp>
    </p:spTree>
    <p:extLst>
      <p:ext uri="{BB962C8B-B14F-4D97-AF65-F5344CB8AC3E}">
        <p14:creationId xmlns:p14="http://schemas.microsoft.com/office/powerpoint/2010/main" xmlns="" val="996715076"/>
      </p:ext>
    </p:extLst>
  </p:cSld>
  <p:clrMapOvr>
    <a:masterClrMapping/>
  </p:clrMapOvr>
</p:sldLayout>
</file>

<file path=ppt/slideLayouts/slideLayout144.xml><?xml version="1.0" encoding="utf-8"?>
<p:sldLayout xmlns:a="http://schemas.openxmlformats.org/drawingml/2006/main" xmlns:r="http://schemas.openxmlformats.org/officeDocument/2006/relationships" xmlns:p="http://schemas.openxmlformats.org/presentationml/2006/main" type="obj" preserve="1">
  <p:cSld name="Standard slid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Footer Placeholder 4"/>
          <p:cNvSpPr>
            <a:spLocks noGrp="1"/>
          </p:cNvSpPr>
          <p:nvPr>
            <p:ph type="ftr" sz="quarter" idx="11"/>
          </p:nvPr>
        </p:nvSpPr>
        <p:spPr/>
        <p:txBody>
          <a:bodyPr/>
          <a:lstStyle/>
          <a:p>
            <a:r>
              <a:rPr lang="en-US" smtClean="0">
                <a:solidFill>
                  <a:srgbClr val="808080"/>
                </a:solidFill>
              </a:rPr>
              <a:t>Taxation - Expatriates and Foreign nationals</a:t>
            </a:r>
            <a:endParaRPr lang="en-GB" dirty="0">
              <a:solidFill>
                <a:srgbClr val="808080"/>
              </a:solidFill>
            </a:endParaRPr>
          </a:p>
        </p:txBody>
      </p:sp>
      <p:sp>
        <p:nvSpPr>
          <p:cNvPr id="7" name="Line 10"/>
          <p:cNvSpPr>
            <a:spLocks noChangeShapeType="1"/>
          </p:cNvSpPr>
          <p:nvPr userDrawn="1"/>
        </p:nvSpPr>
        <p:spPr bwMode="auto">
          <a:xfrm>
            <a:off x="457200" y="1044000"/>
            <a:ext cx="8229600" cy="0"/>
          </a:xfrm>
          <a:prstGeom prst="line">
            <a:avLst/>
          </a:prstGeom>
          <a:noFill/>
          <a:ln w="19050">
            <a:solidFill>
              <a:schemeClr val="accent2"/>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solidFill>
                <a:srgbClr val="808080"/>
              </a:solidFill>
            </a:endParaRPr>
          </a:p>
        </p:txBody>
      </p:sp>
      <p:sp>
        <p:nvSpPr>
          <p:cNvPr id="8" name="Line 11"/>
          <p:cNvSpPr>
            <a:spLocks noChangeShapeType="1"/>
          </p:cNvSpPr>
          <p:nvPr userDrawn="1"/>
        </p:nvSpPr>
        <p:spPr bwMode="auto">
          <a:xfrm>
            <a:off x="457200" y="6242400"/>
            <a:ext cx="8229600" cy="0"/>
          </a:xfrm>
          <a:prstGeom prst="line">
            <a:avLst/>
          </a:prstGeom>
          <a:noFill/>
          <a:ln w="3175">
            <a:solidFill>
              <a:schemeClr val="bg1"/>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solidFill>
                <a:srgbClr val="808080"/>
              </a:solidFill>
            </a:endParaRPr>
          </a:p>
        </p:txBody>
      </p:sp>
    </p:spTree>
    <p:extLst>
      <p:ext uri="{BB962C8B-B14F-4D97-AF65-F5344CB8AC3E}">
        <p14:creationId xmlns:p14="http://schemas.microsoft.com/office/powerpoint/2010/main" xmlns="" val="924567074"/>
      </p:ext>
    </p:extLst>
  </p:cSld>
  <p:clrMapOvr>
    <a:masterClrMapping/>
  </p:clrMapOvr>
</p:sldLayout>
</file>

<file path=ppt/slideLayouts/slideLayout145.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dirty="0"/>
          </a:p>
        </p:txBody>
      </p:sp>
      <p:sp>
        <p:nvSpPr>
          <p:cNvPr id="5" name="Footer Placeholder 4"/>
          <p:cNvSpPr>
            <a:spLocks noGrp="1"/>
          </p:cNvSpPr>
          <p:nvPr>
            <p:ph type="ftr" sz="quarter" idx="11"/>
          </p:nvPr>
        </p:nvSpPr>
        <p:spPr/>
        <p:txBody>
          <a:bodyPr/>
          <a:lstStyle/>
          <a:p>
            <a:r>
              <a:rPr lang="en-US" smtClean="0">
                <a:solidFill>
                  <a:srgbClr val="808080"/>
                </a:solidFill>
              </a:rPr>
              <a:t>Taxation - Expatriates and Foreign nationals</a:t>
            </a:r>
            <a:endParaRPr lang="en-GB" dirty="0">
              <a:solidFill>
                <a:srgbClr val="808080"/>
              </a:solidFill>
            </a:endParaRPr>
          </a:p>
        </p:txBody>
      </p:sp>
      <p:sp>
        <p:nvSpPr>
          <p:cNvPr id="7" name="Line 10"/>
          <p:cNvSpPr>
            <a:spLocks noChangeShapeType="1"/>
          </p:cNvSpPr>
          <p:nvPr userDrawn="1"/>
        </p:nvSpPr>
        <p:spPr bwMode="auto">
          <a:xfrm>
            <a:off x="457200" y="1044000"/>
            <a:ext cx="8229600" cy="0"/>
          </a:xfrm>
          <a:prstGeom prst="line">
            <a:avLst/>
          </a:prstGeom>
          <a:noFill/>
          <a:ln w="19050">
            <a:solidFill>
              <a:schemeClr val="accent2"/>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solidFill>
                <a:srgbClr val="808080"/>
              </a:solidFill>
            </a:endParaRPr>
          </a:p>
        </p:txBody>
      </p:sp>
      <p:sp>
        <p:nvSpPr>
          <p:cNvPr id="8" name="Line 11"/>
          <p:cNvSpPr>
            <a:spLocks noChangeShapeType="1"/>
          </p:cNvSpPr>
          <p:nvPr userDrawn="1"/>
        </p:nvSpPr>
        <p:spPr bwMode="auto">
          <a:xfrm>
            <a:off x="457200" y="6242400"/>
            <a:ext cx="8229600" cy="0"/>
          </a:xfrm>
          <a:prstGeom prst="line">
            <a:avLst/>
          </a:prstGeom>
          <a:noFill/>
          <a:ln w="3175">
            <a:solidFill>
              <a:schemeClr val="bg1"/>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solidFill>
                <a:srgbClr val="808080"/>
              </a:solidFill>
            </a:endParaRPr>
          </a:p>
        </p:txBody>
      </p:sp>
    </p:spTree>
    <p:extLst>
      <p:ext uri="{BB962C8B-B14F-4D97-AF65-F5344CB8AC3E}">
        <p14:creationId xmlns:p14="http://schemas.microsoft.com/office/powerpoint/2010/main" xmlns="" val="2130047295"/>
      </p:ext>
    </p:extLst>
  </p:cSld>
  <p:clrMapOvr>
    <a:masterClrMapping/>
  </p:clrMapOvr>
</p:sldLayout>
</file>

<file path=ppt/slideLayouts/slideLayout146.xml><?xml version="1.0" encoding="utf-8"?>
<p:sldLayout xmlns:a="http://schemas.openxmlformats.org/drawingml/2006/main" xmlns:r="http://schemas.openxmlformats.org/officeDocument/2006/relationships" xmlns:p="http://schemas.openxmlformats.org/presentationml/2006/main" type="twoObj" preserve="1">
  <p:cSld name="Two columns, no heading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dirty="0"/>
          </a:p>
        </p:txBody>
      </p:sp>
      <p:sp>
        <p:nvSpPr>
          <p:cNvPr id="3" name="Content Placeholder 2"/>
          <p:cNvSpPr>
            <a:spLocks noGrp="1"/>
          </p:cNvSpPr>
          <p:nvPr>
            <p:ph sz="half" idx="1"/>
          </p:nvPr>
        </p:nvSpPr>
        <p:spPr>
          <a:xfrm>
            <a:off x="457200" y="1600200"/>
            <a:ext cx="4038600" cy="4525963"/>
          </a:xfrm>
        </p:spPr>
        <p:txBody>
          <a:bodyPr/>
          <a:lstStyle>
            <a:lvl1pPr>
              <a:defRPr sz="24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4" name="Content Placeholder 3"/>
          <p:cNvSpPr>
            <a:spLocks noGrp="1"/>
          </p:cNvSpPr>
          <p:nvPr>
            <p:ph sz="half" idx="2"/>
          </p:nvPr>
        </p:nvSpPr>
        <p:spPr>
          <a:xfrm>
            <a:off x="4648200" y="1600200"/>
            <a:ext cx="4038600" cy="4525963"/>
          </a:xfrm>
        </p:spPr>
        <p:txBody>
          <a:bodyPr/>
          <a:lstStyle>
            <a:lvl1pPr>
              <a:defRPr sz="24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6" name="Footer Placeholder 5"/>
          <p:cNvSpPr>
            <a:spLocks noGrp="1"/>
          </p:cNvSpPr>
          <p:nvPr>
            <p:ph type="ftr" sz="quarter" idx="11"/>
          </p:nvPr>
        </p:nvSpPr>
        <p:spPr>
          <a:xfrm>
            <a:off x="2588400" y="6323013"/>
            <a:ext cx="3434400" cy="201600"/>
          </a:xfrm>
        </p:spPr>
        <p:txBody>
          <a:bodyPr/>
          <a:lstStyle/>
          <a:p>
            <a:r>
              <a:rPr lang="en-US" smtClean="0">
                <a:solidFill>
                  <a:srgbClr val="808080"/>
                </a:solidFill>
              </a:rPr>
              <a:t>Taxation - Expatriates and Foreign nationals</a:t>
            </a:r>
            <a:endParaRPr lang="en-GB" dirty="0">
              <a:solidFill>
                <a:srgbClr val="808080"/>
              </a:solidFill>
            </a:endParaRPr>
          </a:p>
        </p:txBody>
      </p:sp>
      <p:sp>
        <p:nvSpPr>
          <p:cNvPr id="8" name="Line 10"/>
          <p:cNvSpPr>
            <a:spLocks noChangeShapeType="1"/>
          </p:cNvSpPr>
          <p:nvPr userDrawn="1"/>
        </p:nvSpPr>
        <p:spPr bwMode="auto">
          <a:xfrm>
            <a:off x="457200" y="1044000"/>
            <a:ext cx="8229600" cy="0"/>
          </a:xfrm>
          <a:prstGeom prst="line">
            <a:avLst/>
          </a:prstGeom>
          <a:noFill/>
          <a:ln w="19050">
            <a:solidFill>
              <a:schemeClr val="accent2"/>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solidFill>
                <a:srgbClr val="808080"/>
              </a:solidFill>
            </a:endParaRPr>
          </a:p>
        </p:txBody>
      </p:sp>
      <p:sp>
        <p:nvSpPr>
          <p:cNvPr id="12" name="Line 11"/>
          <p:cNvSpPr>
            <a:spLocks noChangeShapeType="1"/>
          </p:cNvSpPr>
          <p:nvPr userDrawn="1"/>
        </p:nvSpPr>
        <p:spPr bwMode="auto">
          <a:xfrm>
            <a:off x="457200" y="6242400"/>
            <a:ext cx="8229600" cy="0"/>
          </a:xfrm>
          <a:prstGeom prst="line">
            <a:avLst/>
          </a:prstGeom>
          <a:noFill/>
          <a:ln w="3175">
            <a:solidFill>
              <a:schemeClr val="bg1"/>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solidFill>
                <a:srgbClr val="808080"/>
              </a:solidFill>
            </a:endParaRPr>
          </a:p>
        </p:txBody>
      </p:sp>
    </p:spTree>
    <p:extLst>
      <p:ext uri="{BB962C8B-B14F-4D97-AF65-F5344CB8AC3E}">
        <p14:creationId xmlns:p14="http://schemas.microsoft.com/office/powerpoint/2010/main" xmlns="" val="838451327"/>
      </p:ext>
    </p:extLst>
  </p:cSld>
  <p:clrMapOvr>
    <a:masterClrMapping/>
  </p:clrMapOvr>
</p:sldLayout>
</file>

<file path=ppt/slideLayouts/slideLayout147.xml><?xml version="1.0" encoding="utf-8"?>
<p:sldLayout xmlns:a="http://schemas.openxmlformats.org/drawingml/2006/main" xmlns:r="http://schemas.openxmlformats.org/officeDocument/2006/relationships" xmlns:p="http://schemas.openxmlformats.org/presentationml/2006/main" preserve="1" userDrawn="1">
  <p:cSld name="Two columns with heading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dirty="0"/>
          </a:p>
        </p:txBody>
      </p:sp>
      <p:sp>
        <p:nvSpPr>
          <p:cNvPr id="3" name="Content Placeholder 2"/>
          <p:cNvSpPr>
            <a:spLocks noGrp="1"/>
          </p:cNvSpPr>
          <p:nvPr>
            <p:ph sz="half" idx="1"/>
          </p:nvPr>
        </p:nvSpPr>
        <p:spPr>
          <a:xfrm>
            <a:off x="457200" y="2196000"/>
            <a:ext cx="4042800" cy="3994963"/>
          </a:xfrm>
        </p:spPr>
        <p:txBody>
          <a:bodyPr/>
          <a:lstStyle>
            <a:lvl1pPr>
              <a:defRPr sz="24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4" name="Content Placeholder 3"/>
          <p:cNvSpPr>
            <a:spLocks noGrp="1"/>
          </p:cNvSpPr>
          <p:nvPr>
            <p:ph sz="half" idx="2"/>
          </p:nvPr>
        </p:nvSpPr>
        <p:spPr>
          <a:xfrm>
            <a:off x="4651200" y="2178000"/>
            <a:ext cx="4042800" cy="3994963"/>
          </a:xfrm>
        </p:spPr>
        <p:txBody>
          <a:bodyPr/>
          <a:lstStyle>
            <a:lvl1pPr>
              <a:defRPr sz="24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6" name="Footer Placeholder 5"/>
          <p:cNvSpPr>
            <a:spLocks noGrp="1"/>
          </p:cNvSpPr>
          <p:nvPr>
            <p:ph type="ftr" sz="quarter" idx="11"/>
          </p:nvPr>
        </p:nvSpPr>
        <p:spPr/>
        <p:txBody>
          <a:bodyPr/>
          <a:lstStyle/>
          <a:p>
            <a:r>
              <a:rPr lang="en-US" smtClean="0">
                <a:solidFill>
                  <a:srgbClr val="808080"/>
                </a:solidFill>
              </a:rPr>
              <a:t>Taxation - Expatriates and Foreign nationals</a:t>
            </a:r>
            <a:endParaRPr lang="en-GB" dirty="0">
              <a:solidFill>
                <a:srgbClr val="808080"/>
              </a:solidFill>
            </a:endParaRPr>
          </a:p>
        </p:txBody>
      </p:sp>
      <p:sp>
        <p:nvSpPr>
          <p:cNvPr id="8" name="Line 10"/>
          <p:cNvSpPr>
            <a:spLocks noChangeShapeType="1"/>
          </p:cNvSpPr>
          <p:nvPr userDrawn="1"/>
        </p:nvSpPr>
        <p:spPr bwMode="auto">
          <a:xfrm>
            <a:off x="457200" y="1044000"/>
            <a:ext cx="8229600" cy="0"/>
          </a:xfrm>
          <a:prstGeom prst="line">
            <a:avLst/>
          </a:prstGeom>
          <a:noFill/>
          <a:ln w="19050">
            <a:solidFill>
              <a:schemeClr val="accent2"/>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solidFill>
                <a:srgbClr val="808080"/>
              </a:solidFill>
            </a:endParaRPr>
          </a:p>
        </p:txBody>
      </p:sp>
      <p:sp>
        <p:nvSpPr>
          <p:cNvPr id="10" name="Text Placeholder 9"/>
          <p:cNvSpPr>
            <a:spLocks noGrp="1"/>
          </p:cNvSpPr>
          <p:nvPr>
            <p:ph type="body" sz="quarter" idx="12"/>
          </p:nvPr>
        </p:nvSpPr>
        <p:spPr>
          <a:xfrm>
            <a:off x="457200" y="1490400"/>
            <a:ext cx="4042800" cy="640800"/>
          </a:xfrm>
        </p:spPr>
        <p:txBody>
          <a:bodyPr anchor="b" anchorCtr="0"/>
          <a:lstStyle>
            <a:lvl1pPr>
              <a:buNone/>
              <a:defRPr b="1"/>
            </a:lvl1pPr>
          </a:lstStyle>
          <a:p>
            <a:pPr lvl="0"/>
            <a:r>
              <a:rPr lang="en-US" smtClean="0"/>
              <a:t>Click to edit Master text styles</a:t>
            </a:r>
          </a:p>
        </p:txBody>
      </p:sp>
      <p:sp>
        <p:nvSpPr>
          <p:cNvPr id="11" name="Text Placeholder 9"/>
          <p:cNvSpPr>
            <a:spLocks noGrp="1"/>
          </p:cNvSpPr>
          <p:nvPr>
            <p:ph type="body" sz="quarter" idx="13"/>
          </p:nvPr>
        </p:nvSpPr>
        <p:spPr>
          <a:xfrm>
            <a:off x="4651200" y="1490400"/>
            <a:ext cx="4042800" cy="640800"/>
          </a:xfrm>
        </p:spPr>
        <p:txBody>
          <a:bodyPr anchor="b" anchorCtr="0"/>
          <a:lstStyle>
            <a:lvl1pPr>
              <a:buNone/>
              <a:defRPr b="1"/>
            </a:lvl1pPr>
          </a:lstStyle>
          <a:p>
            <a:pPr lvl="0"/>
            <a:r>
              <a:rPr lang="en-US" smtClean="0"/>
              <a:t>Click to edit Master text styles</a:t>
            </a:r>
          </a:p>
        </p:txBody>
      </p:sp>
      <p:sp>
        <p:nvSpPr>
          <p:cNvPr id="9" name="Line 11"/>
          <p:cNvSpPr>
            <a:spLocks noChangeShapeType="1"/>
          </p:cNvSpPr>
          <p:nvPr userDrawn="1"/>
        </p:nvSpPr>
        <p:spPr bwMode="auto">
          <a:xfrm>
            <a:off x="457200" y="6242400"/>
            <a:ext cx="8229600" cy="0"/>
          </a:xfrm>
          <a:prstGeom prst="line">
            <a:avLst/>
          </a:prstGeom>
          <a:noFill/>
          <a:ln w="3175">
            <a:solidFill>
              <a:schemeClr val="bg1"/>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solidFill>
                <a:srgbClr val="808080"/>
              </a:solidFill>
            </a:endParaRPr>
          </a:p>
        </p:txBody>
      </p:sp>
    </p:spTree>
    <p:extLst>
      <p:ext uri="{BB962C8B-B14F-4D97-AF65-F5344CB8AC3E}">
        <p14:creationId xmlns:p14="http://schemas.microsoft.com/office/powerpoint/2010/main" xmlns="" val="1714590681"/>
      </p:ext>
    </p:extLst>
  </p:cSld>
  <p:clrMapOvr>
    <a:masterClrMapping/>
  </p:clrMapOvr>
</p:sldLayout>
</file>

<file path=ppt/slideLayouts/slideLayout148.xml><?xml version="1.0" encoding="utf-8"?>
<p:sldLayout xmlns:a="http://schemas.openxmlformats.org/drawingml/2006/main" xmlns:r="http://schemas.openxmlformats.org/officeDocument/2006/relationships" xmlns:p="http://schemas.openxmlformats.org/presentationml/2006/main" preserve="1" userDrawn="1">
  <p:cSld name="Key statement">
    <p:spTree>
      <p:nvGrpSpPr>
        <p:cNvPr id="1" name=""/>
        <p:cNvGrpSpPr/>
        <p:nvPr/>
      </p:nvGrpSpPr>
      <p:grpSpPr>
        <a:xfrm>
          <a:off x="0" y="0"/>
          <a:ext cx="0" cy="0"/>
          <a:chOff x="0" y="0"/>
          <a:chExt cx="0" cy="0"/>
        </a:xfrm>
      </p:grpSpPr>
      <p:sp>
        <p:nvSpPr>
          <p:cNvPr id="12" name="Footer Placeholder 11"/>
          <p:cNvSpPr>
            <a:spLocks noGrp="1"/>
          </p:cNvSpPr>
          <p:nvPr>
            <p:ph type="ftr" sz="quarter" idx="10"/>
          </p:nvPr>
        </p:nvSpPr>
        <p:spPr/>
        <p:txBody>
          <a:bodyPr/>
          <a:lstStyle/>
          <a:p>
            <a:r>
              <a:rPr lang="en-US" smtClean="0">
                <a:solidFill>
                  <a:srgbClr val="808080"/>
                </a:solidFill>
              </a:rPr>
              <a:t>Taxation - Expatriates and Foreign nationals</a:t>
            </a:r>
            <a:endParaRPr lang="en-US" dirty="0">
              <a:solidFill>
                <a:srgbClr val="808080"/>
              </a:solidFill>
            </a:endParaRPr>
          </a:p>
        </p:txBody>
      </p:sp>
      <p:sp>
        <p:nvSpPr>
          <p:cNvPr id="3" name="Text Placeholder 2"/>
          <p:cNvSpPr>
            <a:spLocks noGrp="1"/>
          </p:cNvSpPr>
          <p:nvPr>
            <p:ph type="body" sz="quarter" idx="11"/>
          </p:nvPr>
        </p:nvSpPr>
        <p:spPr>
          <a:xfrm>
            <a:off x="455614" y="1025525"/>
            <a:ext cx="8229600" cy="1643063"/>
          </a:xfrm>
        </p:spPr>
        <p:txBody>
          <a:bodyPr/>
          <a:lstStyle>
            <a:lvl1pPr marL="0" indent="0" algn="l">
              <a:lnSpc>
                <a:spcPct val="85000"/>
              </a:lnSpc>
              <a:spcBef>
                <a:spcPts val="0"/>
              </a:spcBef>
              <a:buNone/>
              <a:defRPr sz="5000" b="1">
                <a:solidFill>
                  <a:schemeClr val="bg2"/>
                </a:solidFill>
                <a:latin typeface="+mj-lt"/>
              </a:defRPr>
            </a:lvl1pPr>
            <a:lvl2pPr marL="0" indent="0">
              <a:buNone/>
              <a:defRPr/>
            </a:lvl2pPr>
            <a:lvl3pPr marL="0" indent="0">
              <a:buNone/>
              <a:defRPr/>
            </a:lvl3pPr>
            <a:lvl4pPr marL="0" indent="0">
              <a:buNone/>
              <a:defRPr/>
            </a:lvl4pPr>
            <a:lvl5pPr marL="0" indent="0">
              <a:buNone/>
              <a:defRPr/>
            </a:lvl5pPr>
          </a:lstStyle>
          <a:p>
            <a:pPr lvl="0"/>
            <a:r>
              <a:rPr lang="en-US" smtClean="0"/>
              <a:t>Click to edit Master text styles</a:t>
            </a:r>
          </a:p>
        </p:txBody>
      </p:sp>
      <p:sp>
        <p:nvSpPr>
          <p:cNvPr id="5" name="Line 11"/>
          <p:cNvSpPr>
            <a:spLocks noChangeShapeType="1"/>
          </p:cNvSpPr>
          <p:nvPr userDrawn="1"/>
        </p:nvSpPr>
        <p:spPr bwMode="auto">
          <a:xfrm>
            <a:off x="457200" y="6242400"/>
            <a:ext cx="8229600" cy="0"/>
          </a:xfrm>
          <a:prstGeom prst="line">
            <a:avLst/>
          </a:prstGeom>
          <a:noFill/>
          <a:ln w="3175">
            <a:solidFill>
              <a:schemeClr val="bg1"/>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solidFill>
                <a:srgbClr val="808080"/>
              </a:solidFill>
            </a:endParaRPr>
          </a:p>
        </p:txBody>
      </p:sp>
    </p:spTree>
    <p:extLst>
      <p:ext uri="{BB962C8B-B14F-4D97-AF65-F5344CB8AC3E}">
        <p14:creationId xmlns:p14="http://schemas.microsoft.com/office/powerpoint/2010/main" xmlns="" val="588348371"/>
      </p:ext>
    </p:extLst>
  </p:cSld>
  <p:clrMapOvr>
    <a:masterClrMapping/>
  </p:clrMapOvr>
</p:sldLayout>
</file>

<file path=ppt/slideLayouts/slideLayout149.xml><?xml version="1.0" encoding="utf-8"?>
<p:sldLayout xmlns:a="http://schemas.openxmlformats.org/drawingml/2006/main" xmlns:r="http://schemas.openxmlformats.org/officeDocument/2006/relationships" xmlns:p="http://schemas.openxmlformats.org/presentationml/2006/main" preserve="1" userDrawn="1">
  <p:cSld name="Divider 1">
    <p:spTree>
      <p:nvGrpSpPr>
        <p:cNvPr id="1" name=""/>
        <p:cNvGrpSpPr/>
        <p:nvPr/>
      </p:nvGrpSpPr>
      <p:grpSpPr>
        <a:xfrm>
          <a:off x="0" y="0"/>
          <a:ext cx="0" cy="0"/>
          <a:chOff x="0" y="0"/>
          <a:chExt cx="0" cy="0"/>
        </a:xfrm>
      </p:grpSpPr>
      <p:sp>
        <p:nvSpPr>
          <p:cNvPr id="4" name="Title Placeholder 1"/>
          <p:cNvSpPr>
            <a:spLocks noGrp="1"/>
          </p:cNvSpPr>
          <p:nvPr>
            <p:ph type="title"/>
          </p:nvPr>
        </p:nvSpPr>
        <p:spPr>
          <a:xfrm>
            <a:off x="457200" y="201168"/>
            <a:ext cx="8229600" cy="804672"/>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lvl1pPr algn="l">
              <a:defRPr/>
            </a:lvl1pPr>
          </a:lstStyle>
          <a:p>
            <a:pPr lvl="0" algn="l" fontAlgn="base">
              <a:lnSpc>
                <a:spcPct val="85000"/>
              </a:lnSpc>
              <a:spcAft>
                <a:spcPct val="0"/>
              </a:spcAft>
            </a:pPr>
            <a:r>
              <a:rPr lang="en-US" smtClean="0"/>
              <a:t>Click to edit Master title style</a:t>
            </a:r>
            <a:endParaRPr lang="en-US" dirty="0"/>
          </a:p>
        </p:txBody>
      </p:sp>
      <p:sp>
        <p:nvSpPr>
          <p:cNvPr id="12" name="Footer Placeholder 11"/>
          <p:cNvSpPr>
            <a:spLocks noGrp="1"/>
          </p:cNvSpPr>
          <p:nvPr>
            <p:ph type="ftr" sz="quarter" idx="10"/>
          </p:nvPr>
        </p:nvSpPr>
        <p:spPr/>
        <p:txBody>
          <a:bodyPr/>
          <a:lstStyle/>
          <a:p>
            <a:r>
              <a:rPr lang="en-US" smtClean="0">
                <a:solidFill>
                  <a:srgbClr val="808080"/>
                </a:solidFill>
              </a:rPr>
              <a:t>Taxation - Expatriates and Foreign nationals</a:t>
            </a:r>
            <a:endParaRPr lang="en-US" dirty="0">
              <a:solidFill>
                <a:srgbClr val="808080"/>
              </a:solidFill>
            </a:endParaRPr>
          </a:p>
        </p:txBody>
      </p:sp>
      <p:sp>
        <p:nvSpPr>
          <p:cNvPr id="3077" name="Freeform 5"/>
          <p:cNvSpPr>
            <a:spLocks/>
          </p:cNvSpPr>
          <p:nvPr userDrawn="1"/>
        </p:nvSpPr>
        <p:spPr bwMode="gray">
          <a:xfrm>
            <a:off x="457200" y="1039813"/>
            <a:ext cx="8229600" cy="5184775"/>
          </a:xfrm>
          <a:custGeom>
            <a:avLst/>
            <a:gdLst/>
            <a:ahLst/>
            <a:cxnLst>
              <a:cxn ang="0">
                <a:pos x="0" y="0"/>
              </a:cxn>
              <a:cxn ang="0">
                <a:pos x="0" y="3266"/>
              </a:cxn>
              <a:cxn ang="0">
                <a:pos x="5184" y="2352"/>
              </a:cxn>
              <a:cxn ang="0">
                <a:pos x="5184" y="0"/>
              </a:cxn>
              <a:cxn ang="0">
                <a:pos x="0" y="0"/>
              </a:cxn>
            </a:cxnLst>
            <a:rect l="0" t="0" r="r" b="b"/>
            <a:pathLst>
              <a:path w="5184" h="3266">
                <a:moveTo>
                  <a:pt x="0" y="0"/>
                </a:moveTo>
                <a:lnTo>
                  <a:pt x="0" y="3266"/>
                </a:lnTo>
                <a:lnTo>
                  <a:pt x="5184" y="2352"/>
                </a:lnTo>
                <a:lnTo>
                  <a:pt x="5184" y="0"/>
                </a:lnTo>
                <a:lnTo>
                  <a:pt x="0" y="0"/>
                </a:lnTo>
                <a:close/>
              </a:path>
            </a:pathLst>
          </a:custGeom>
          <a:solidFill>
            <a:schemeClr val="accent2"/>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endParaRPr>
          </a:p>
        </p:txBody>
      </p:sp>
    </p:spTree>
    <p:extLst>
      <p:ext uri="{BB962C8B-B14F-4D97-AF65-F5344CB8AC3E}">
        <p14:creationId xmlns:p14="http://schemas.microsoft.com/office/powerpoint/2010/main" xmlns="" val="351578705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userDrawn="1">
  <p:cSld name="1_Standard slide">
    <p:spTree>
      <p:nvGrpSpPr>
        <p:cNvPr id="1" name=""/>
        <p:cNvGrpSpPr/>
        <p:nvPr/>
      </p:nvGrpSpPr>
      <p:grpSpPr>
        <a:xfrm>
          <a:off x="0" y="0"/>
          <a:ext cx="0" cy="0"/>
          <a:chOff x="0" y="0"/>
          <a:chExt cx="0" cy="0"/>
        </a:xfrm>
      </p:grpSpPr>
    </p:spTree>
  </p:cSld>
  <p:clrMapOvr>
    <a:masterClrMapping/>
  </p:clrMapOvr>
</p:sldLayout>
</file>

<file path=ppt/slideLayouts/slideLayout150.xml><?xml version="1.0" encoding="utf-8"?>
<p:sldLayout xmlns:a="http://schemas.openxmlformats.org/drawingml/2006/main" xmlns:r="http://schemas.openxmlformats.org/officeDocument/2006/relationships" xmlns:p="http://schemas.openxmlformats.org/presentationml/2006/main" preserve="1" userDrawn="1">
  <p:cSld name="Divider 2">
    <p:spTree>
      <p:nvGrpSpPr>
        <p:cNvPr id="1" name=""/>
        <p:cNvGrpSpPr/>
        <p:nvPr/>
      </p:nvGrpSpPr>
      <p:grpSpPr>
        <a:xfrm>
          <a:off x="0" y="0"/>
          <a:ext cx="0" cy="0"/>
          <a:chOff x="0" y="0"/>
          <a:chExt cx="0" cy="0"/>
        </a:xfrm>
      </p:grpSpPr>
      <p:sp>
        <p:nvSpPr>
          <p:cNvPr id="4" name="Title Placeholder 1"/>
          <p:cNvSpPr>
            <a:spLocks noGrp="1"/>
          </p:cNvSpPr>
          <p:nvPr>
            <p:ph type="title"/>
          </p:nvPr>
        </p:nvSpPr>
        <p:spPr>
          <a:xfrm>
            <a:off x="457200" y="201168"/>
            <a:ext cx="8229600" cy="804672"/>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lvl1pPr algn="l">
              <a:defRPr/>
            </a:lvl1pPr>
          </a:lstStyle>
          <a:p>
            <a:pPr lvl="0" algn="l" fontAlgn="base">
              <a:lnSpc>
                <a:spcPct val="85000"/>
              </a:lnSpc>
              <a:spcAft>
                <a:spcPct val="0"/>
              </a:spcAft>
            </a:pPr>
            <a:r>
              <a:rPr lang="en-US" smtClean="0"/>
              <a:t>Click to edit Master title style</a:t>
            </a:r>
            <a:endParaRPr lang="en-US" dirty="0"/>
          </a:p>
        </p:txBody>
      </p:sp>
      <p:sp>
        <p:nvSpPr>
          <p:cNvPr id="12" name="Footer Placeholder 11"/>
          <p:cNvSpPr>
            <a:spLocks noGrp="1"/>
          </p:cNvSpPr>
          <p:nvPr>
            <p:ph type="ftr" sz="quarter" idx="10"/>
          </p:nvPr>
        </p:nvSpPr>
        <p:spPr/>
        <p:txBody>
          <a:bodyPr/>
          <a:lstStyle/>
          <a:p>
            <a:r>
              <a:rPr lang="en-US" smtClean="0">
                <a:solidFill>
                  <a:srgbClr val="808080"/>
                </a:solidFill>
              </a:rPr>
              <a:t>Taxation - Expatriates and Foreign nationals</a:t>
            </a:r>
            <a:endParaRPr lang="en-US" dirty="0">
              <a:solidFill>
                <a:srgbClr val="808080"/>
              </a:solidFill>
            </a:endParaRPr>
          </a:p>
        </p:txBody>
      </p:sp>
      <p:sp>
        <p:nvSpPr>
          <p:cNvPr id="4101" name="Freeform 5"/>
          <p:cNvSpPr>
            <a:spLocks/>
          </p:cNvSpPr>
          <p:nvPr userDrawn="1"/>
        </p:nvSpPr>
        <p:spPr bwMode="gray">
          <a:xfrm>
            <a:off x="457200" y="1040400"/>
            <a:ext cx="8229600" cy="5184775"/>
          </a:xfrm>
          <a:custGeom>
            <a:avLst/>
            <a:gdLst/>
            <a:ahLst/>
            <a:cxnLst>
              <a:cxn ang="0">
                <a:pos x="0" y="0"/>
              </a:cxn>
              <a:cxn ang="0">
                <a:pos x="0" y="3266"/>
              </a:cxn>
              <a:cxn ang="0">
                <a:pos x="5184" y="2352"/>
              </a:cxn>
              <a:cxn ang="0">
                <a:pos x="5184" y="0"/>
              </a:cxn>
              <a:cxn ang="0">
                <a:pos x="0" y="0"/>
              </a:cxn>
            </a:cxnLst>
            <a:rect l="0" t="0" r="r" b="b"/>
            <a:pathLst>
              <a:path w="5184" h="3266">
                <a:moveTo>
                  <a:pt x="0" y="0"/>
                </a:moveTo>
                <a:lnTo>
                  <a:pt x="0" y="3266"/>
                </a:lnTo>
                <a:lnTo>
                  <a:pt x="5184" y="2352"/>
                </a:lnTo>
                <a:lnTo>
                  <a:pt x="5184" y="0"/>
                </a:lnTo>
                <a:lnTo>
                  <a:pt x="0" y="0"/>
                </a:lnTo>
                <a:close/>
              </a:path>
            </a:pathLst>
          </a:custGeom>
          <a:solidFill>
            <a:schemeClr val="accent1"/>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endParaRPr>
          </a:p>
        </p:txBody>
      </p:sp>
    </p:spTree>
    <p:extLst>
      <p:ext uri="{BB962C8B-B14F-4D97-AF65-F5344CB8AC3E}">
        <p14:creationId xmlns:p14="http://schemas.microsoft.com/office/powerpoint/2010/main" xmlns="" val="3874649169"/>
      </p:ext>
    </p:extLst>
  </p:cSld>
  <p:clrMapOvr>
    <a:masterClrMapping/>
  </p:clrMapOvr>
  <p:timing>
    <p:tnLst>
      <p:par>
        <p:cTn id="1" dur="indefinite" restart="never" nodeType="tmRoot"/>
      </p:par>
    </p:tnLst>
  </p:timing>
</p:sldLayout>
</file>

<file path=ppt/slideLayouts/slideLayout151.xml><?xml version="1.0" encoding="utf-8"?>
<p:sldLayout xmlns:a="http://schemas.openxmlformats.org/drawingml/2006/main" xmlns:r="http://schemas.openxmlformats.org/officeDocument/2006/relationships" xmlns:p="http://schemas.openxmlformats.org/presentationml/2006/main" preserve="1" userDrawn="1">
  <p:cSld name="Divider 3">
    <p:spTree>
      <p:nvGrpSpPr>
        <p:cNvPr id="1" name=""/>
        <p:cNvGrpSpPr/>
        <p:nvPr/>
      </p:nvGrpSpPr>
      <p:grpSpPr>
        <a:xfrm>
          <a:off x="0" y="0"/>
          <a:ext cx="0" cy="0"/>
          <a:chOff x="0" y="0"/>
          <a:chExt cx="0" cy="0"/>
        </a:xfrm>
      </p:grpSpPr>
      <p:sp>
        <p:nvSpPr>
          <p:cNvPr id="4" name="Title Placeholder 1"/>
          <p:cNvSpPr>
            <a:spLocks noGrp="1"/>
          </p:cNvSpPr>
          <p:nvPr>
            <p:ph type="title"/>
          </p:nvPr>
        </p:nvSpPr>
        <p:spPr>
          <a:xfrm>
            <a:off x="457200" y="201168"/>
            <a:ext cx="8229600" cy="804672"/>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lvl1pPr algn="l">
              <a:defRPr/>
            </a:lvl1pPr>
          </a:lstStyle>
          <a:p>
            <a:pPr lvl="0" algn="l" fontAlgn="base">
              <a:lnSpc>
                <a:spcPct val="85000"/>
              </a:lnSpc>
              <a:spcAft>
                <a:spcPct val="0"/>
              </a:spcAft>
            </a:pPr>
            <a:r>
              <a:rPr lang="en-US" smtClean="0"/>
              <a:t>Click to edit Master title style</a:t>
            </a:r>
            <a:endParaRPr lang="en-US" dirty="0"/>
          </a:p>
        </p:txBody>
      </p:sp>
      <p:sp>
        <p:nvSpPr>
          <p:cNvPr id="12" name="Footer Placeholder 11"/>
          <p:cNvSpPr>
            <a:spLocks noGrp="1"/>
          </p:cNvSpPr>
          <p:nvPr>
            <p:ph type="ftr" sz="quarter" idx="10"/>
          </p:nvPr>
        </p:nvSpPr>
        <p:spPr/>
        <p:txBody>
          <a:bodyPr/>
          <a:lstStyle/>
          <a:p>
            <a:r>
              <a:rPr lang="en-US" smtClean="0">
                <a:solidFill>
                  <a:srgbClr val="808080"/>
                </a:solidFill>
              </a:rPr>
              <a:t>Taxation - Expatriates and Foreign nationals</a:t>
            </a:r>
            <a:endParaRPr lang="en-US" dirty="0">
              <a:solidFill>
                <a:srgbClr val="808080"/>
              </a:solidFill>
            </a:endParaRPr>
          </a:p>
        </p:txBody>
      </p:sp>
      <p:pic>
        <p:nvPicPr>
          <p:cNvPr id="6" name="Picture 2"/>
          <p:cNvPicPr>
            <a:picLocks noChangeAspect="1" noChangeArrowheads="1"/>
          </p:cNvPicPr>
          <p:nvPr userDrawn="1"/>
        </p:nvPicPr>
        <p:blipFill>
          <a:blip r:embed="rId2" cstate="print"/>
          <a:srcRect/>
          <a:stretch>
            <a:fillRect/>
          </a:stretch>
        </p:blipFill>
        <p:spPr bwMode="auto">
          <a:xfrm>
            <a:off x="457200" y="1044000"/>
            <a:ext cx="8225549" cy="5184000"/>
          </a:xfrm>
          <a:prstGeom prst="rect">
            <a:avLst/>
          </a:prstGeom>
          <a:noFill/>
          <a:ln w="9525">
            <a:noFill/>
            <a:miter lim="800000"/>
            <a:headEnd/>
            <a:tailEnd/>
          </a:ln>
          <a:effectLst/>
        </p:spPr>
      </p:pic>
    </p:spTree>
    <p:extLst>
      <p:ext uri="{BB962C8B-B14F-4D97-AF65-F5344CB8AC3E}">
        <p14:creationId xmlns:p14="http://schemas.microsoft.com/office/powerpoint/2010/main" xmlns="" val="2319411506"/>
      </p:ext>
    </p:extLst>
  </p:cSld>
  <p:clrMapOvr>
    <a:masterClrMapping/>
  </p:clrMapOvr>
  <p:timing>
    <p:tnLst>
      <p:par>
        <p:cTn id="1" dur="indefinite" restart="never" nodeType="tmRoot"/>
      </p:par>
    </p:tnLst>
  </p:timing>
</p:sldLayout>
</file>

<file path=ppt/slideLayouts/slideLayout152.xml><?xml version="1.0" encoding="utf-8"?>
<p:sldLayout xmlns:a="http://schemas.openxmlformats.org/drawingml/2006/main" xmlns:r="http://schemas.openxmlformats.org/officeDocument/2006/relationships" xmlns:p="http://schemas.openxmlformats.org/presentationml/2006/main" preserve="1" userDrawn="1">
  <p:cSld name="Divider 4">
    <p:spTree>
      <p:nvGrpSpPr>
        <p:cNvPr id="1" name=""/>
        <p:cNvGrpSpPr/>
        <p:nvPr/>
      </p:nvGrpSpPr>
      <p:grpSpPr>
        <a:xfrm>
          <a:off x="0" y="0"/>
          <a:ext cx="0" cy="0"/>
          <a:chOff x="0" y="0"/>
          <a:chExt cx="0" cy="0"/>
        </a:xfrm>
      </p:grpSpPr>
      <p:sp>
        <p:nvSpPr>
          <p:cNvPr id="4" name="Title Placeholder 1"/>
          <p:cNvSpPr>
            <a:spLocks noGrp="1"/>
          </p:cNvSpPr>
          <p:nvPr>
            <p:ph type="title"/>
          </p:nvPr>
        </p:nvSpPr>
        <p:spPr>
          <a:xfrm>
            <a:off x="457200" y="201168"/>
            <a:ext cx="8229600" cy="804672"/>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lvl1pPr algn="l">
              <a:defRPr/>
            </a:lvl1pPr>
          </a:lstStyle>
          <a:p>
            <a:pPr lvl="0" algn="l" fontAlgn="base">
              <a:lnSpc>
                <a:spcPct val="85000"/>
              </a:lnSpc>
              <a:spcAft>
                <a:spcPct val="0"/>
              </a:spcAft>
            </a:pPr>
            <a:r>
              <a:rPr lang="en-US" smtClean="0"/>
              <a:t>Click to edit Master title style</a:t>
            </a:r>
            <a:endParaRPr lang="en-US" dirty="0"/>
          </a:p>
        </p:txBody>
      </p:sp>
      <p:sp>
        <p:nvSpPr>
          <p:cNvPr id="12" name="Footer Placeholder 11"/>
          <p:cNvSpPr>
            <a:spLocks noGrp="1"/>
          </p:cNvSpPr>
          <p:nvPr>
            <p:ph type="ftr" sz="quarter" idx="10"/>
          </p:nvPr>
        </p:nvSpPr>
        <p:spPr/>
        <p:txBody>
          <a:bodyPr/>
          <a:lstStyle/>
          <a:p>
            <a:r>
              <a:rPr lang="en-US" smtClean="0">
                <a:solidFill>
                  <a:srgbClr val="808080"/>
                </a:solidFill>
              </a:rPr>
              <a:t>Taxation - Expatriates and Foreign nationals</a:t>
            </a:r>
            <a:endParaRPr lang="en-US" dirty="0">
              <a:solidFill>
                <a:srgbClr val="808080"/>
              </a:solidFill>
            </a:endParaRPr>
          </a:p>
        </p:txBody>
      </p:sp>
      <p:sp>
        <p:nvSpPr>
          <p:cNvPr id="4101" name="Freeform 5"/>
          <p:cNvSpPr>
            <a:spLocks/>
          </p:cNvSpPr>
          <p:nvPr userDrawn="1"/>
        </p:nvSpPr>
        <p:spPr bwMode="gray">
          <a:xfrm>
            <a:off x="457200" y="1040400"/>
            <a:ext cx="8229600" cy="5184775"/>
          </a:xfrm>
          <a:custGeom>
            <a:avLst/>
            <a:gdLst/>
            <a:ahLst/>
            <a:cxnLst>
              <a:cxn ang="0">
                <a:pos x="0" y="0"/>
              </a:cxn>
              <a:cxn ang="0">
                <a:pos x="0" y="3266"/>
              </a:cxn>
              <a:cxn ang="0">
                <a:pos x="5184" y="2352"/>
              </a:cxn>
              <a:cxn ang="0">
                <a:pos x="5184" y="0"/>
              </a:cxn>
              <a:cxn ang="0">
                <a:pos x="0" y="0"/>
              </a:cxn>
            </a:cxnLst>
            <a:rect l="0" t="0" r="r" b="b"/>
            <a:pathLst>
              <a:path w="5184" h="3266">
                <a:moveTo>
                  <a:pt x="0" y="0"/>
                </a:moveTo>
                <a:lnTo>
                  <a:pt x="0" y="3266"/>
                </a:lnTo>
                <a:lnTo>
                  <a:pt x="5184" y="2352"/>
                </a:lnTo>
                <a:lnTo>
                  <a:pt x="5184" y="0"/>
                </a:lnTo>
                <a:lnTo>
                  <a:pt x="0" y="0"/>
                </a:lnTo>
                <a:close/>
              </a:path>
            </a:pathLst>
          </a:custGeom>
          <a:blipFill dpi="0" rotWithShape="1">
            <a:blip r:embed="rId2" cstate="print"/>
            <a:srcRect/>
            <a:stretch>
              <a:fillRect/>
            </a:stretch>
          </a:blip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endParaRPr>
          </a:p>
        </p:txBody>
      </p:sp>
    </p:spTree>
    <p:extLst>
      <p:ext uri="{BB962C8B-B14F-4D97-AF65-F5344CB8AC3E}">
        <p14:creationId xmlns:p14="http://schemas.microsoft.com/office/powerpoint/2010/main" xmlns="" val="788723641"/>
      </p:ext>
    </p:extLst>
  </p:cSld>
  <p:clrMapOvr>
    <a:masterClrMapping/>
  </p:clrMapOvr>
  <p:timing>
    <p:tnLst>
      <p:par>
        <p:cTn id="1" dur="indefinite" restart="never" nodeType="tmRoot"/>
      </p:par>
    </p:tnLst>
  </p:timing>
</p:sldLayout>
</file>

<file path=ppt/slideLayouts/slideLayout153.xml><?xml version="1.0" encoding="utf-8"?>
<p:sldLayout xmlns:a="http://schemas.openxmlformats.org/drawingml/2006/main" xmlns:r="http://schemas.openxmlformats.org/officeDocument/2006/relationships" xmlns:p="http://schemas.openxmlformats.org/presentationml/2006/main" preserve="1" userDrawn="1">
  <p:cSld name="Empty">
    <p:spTree>
      <p:nvGrpSpPr>
        <p:cNvPr id="1" name=""/>
        <p:cNvGrpSpPr/>
        <p:nvPr/>
      </p:nvGrpSpPr>
      <p:grpSpPr>
        <a:xfrm>
          <a:off x="0" y="0"/>
          <a:ext cx="0" cy="0"/>
          <a:chOff x="0" y="0"/>
          <a:chExt cx="0" cy="0"/>
        </a:xfrm>
      </p:grpSpPr>
      <p:sp>
        <p:nvSpPr>
          <p:cNvPr id="12" name="Footer Placeholder 11"/>
          <p:cNvSpPr>
            <a:spLocks noGrp="1"/>
          </p:cNvSpPr>
          <p:nvPr>
            <p:ph type="ftr" sz="quarter" idx="10"/>
          </p:nvPr>
        </p:nvSpPr>
        <p:spPr/>
        <p:txBody>
          <a:bodyPr/>
          <a:lstStyle/>
          <a:p>
            <a:r>
              <a:rPr lang="en-US" smtClean="0">
                <a:solidFill>
                  <a:srgbClr val="808080"/>
                </a:solidFill>
              </a:rPr>
              <a:t>Taxation - Expatriates and Foreign nationals</a:t>
            </a:r>
            <a:endParaRPr lang="en-US" dirty="0">
              <a:solidFill>
                <a:srgbClr val="808080"/>
              </a:solidFill>
            </a:endParaRPr>
          </a:p>
        </p:txBody>
      </p:sp>
      <p:sp>
        <p:nvSpPr>
          <p:cNvPr id="7" name="Line 11"/>
          <p:cNvSpPr>
            <a:spLocks noChangeShapeType="1"/>
          </p:cNvSpPr>
          <p:nvPr userDrawn="1"/>
        </p:nvSpPr>
        <p:spPr bwMode="auto">
          <a:xfrm>
            <a:off x="455613" y="6243638"/>
            <a:ext cx="8229600" cy="0"/>
          </a:xfrm>
          <a:prstGeom prst="line">
            <a:avLst/>
          </a:prstGeom>
          <a:noFill/>
          <a:ln w="3175">
            <a:solidFill>
              <a:schemeClr val="bg1"/>
            </a:solidFill>
            <a:round/>
            <a:headEnd/>
            <a:tailEnd/>
          </a:ln>
          <a:effectLst/>
        </p:spPr>
        <p:txBody>
          <a:bodyPr wrap="none" anchor="ctr"/>
          <a:lstStyle/>
          <a:p>
            <a:endParaRPr lang="en-US" dirty="0">
              <a:solidFill>
                <a:srgbClr val="808080"/>
              </a:solidFill>
            </a:endParaRPr>
          </a:p>
        </p:txBody>
      </p:sp>
    </p:spTree>
    <p:extLst>
      <p:ext uri="{BB962C8B-B14F-4D97-AF65-F5344CB8AC3E}">
        <p14:creationId xmlns:p14="http://schemas.microsoft.com/office/powerpoint/2010/main" xmlns="" val="1932284864"/>
      </p:ext>
    </p:extLst>
  </p:cSld>
  <p:clrMapOvr>
    <a:masterClrMapping/>
  </p:clrMapOvr>
  <p:timing>
    <p:tnLst>
      <p:par>
        <p:cTn id="1" dur="indefinite" restart="never" nodeType="tmRoot"/>
      </p:par>
    </p:tnLst>
  </p:timing>
</p:sldLayout>
</file>

<file path=ppt/slideLayouts/slideLayout154.xml><?xml version="1.0" encoding="utf-8"?>
<p:sldLayout xmlns:a="http://schemas.openxmlformats.org/drawingml/2006/main" xmlns:r="http://schemas.openxmlformats.org/officeDocument/2006/relationships" xmlns:p="http://schemas.openxmlformats.org/presentationml/2006/main" preserve="1" userDrawn="1">
  <p:cSld name="Final legal text">
    <p:spTree>
      <p:nvGrpSpPr>
        <p:cNvPr id="1" name=""/>
        <p:cNvGrpSpPr/>
        <p:nvPr/>
      </p:nvGrpSpPr>
      <p:grpSpPr>
        <a:xfrm>
          <a:off x="0" y="0"/>
          <a:ext cx="0" cy="0"/>
          <a:chOff x="0" y="0"/>
          <a:chExt cx="0" cy="0"/>
        </a:xfrm>
      </p:grpSpPr>
      <p:sp>
        <p:nvSpPr>
          <p:cNvPr id="7" name="Line 11"/>
          <p:cNvSpPr>
            <a:spLocks noChangeShapeType="1"/>
          </p:cNvSpPr>
          <p:nvPr userDrawn="1"/>
        </p:nvSpPr>
        <p:spPr bwMode="auto">
          <a:xfrm>
            <a:off x="455613" y="6243638"/>
            <a:ext cx="8229600" cy="0"/>
          </a:xfrm>
          <a:prstGeom prst="line">
            <a:avLst/>
          </a:prstGeom>
          <a:noFill/>
          <a:ln w="3175">
            <a:solidFill>
              <a:schemeClr val="bg1"/>
            </a:solidFill>
            <a:round/>
            <a:headEnd/>
            <a:tailEnd/>
          </a:ln>
          <a:effectLst/>
        </p:spPr>
        <p:txBody>
          <a:bodyPr wrap="none" anchor="ctr"/>
          <a:lstStyle/>
          <a:p>
            <a:endParaRPr lang="en-US" dirty="0">
              <a:solidFill>
                <a:srgbClr val="808080"/>
              </a:solidFill>
            </a:endParaRPr>
          </a:p>
        </p:txBody>
      </p:sp>
      <p:sp>
        <p:nvSpPr>
          <p:cNvPr id="8" name="Content Placeholder 2"/>
          <p:cNvSpPr>
            <a:spLocks noGrp="1"/>
          </p:cNvSpPr>
          <p:nvPr>
            <p:ph idx="1"/>
          </p:nvPr>
        </p:nvSpPr>
        <p:spPr>
          <a:xfrm>
            <a:off x="455612" y="719139"/>
            <a:ext cx="3506400" cy="5210062"/>
          </a:xfrm>
        </p:spPr>
        <p:txBody>
          <a:bodyPr/>
          <a:lstStyle>
            <a:lvl1pPr marL="0" indent="0" algn="l" defTabSz="995363" rtl="0" fontAlgn="base">
              <a:lnSpc>
                <a:spcPct val="100000"/>
              </a:lnSpc>
              <a:spcBef>
                <a:spcPct val="70000"/>
              </a:spcBef>
              <a:spcAft>
                <a:spcPct val="0"/>
              </a:spcAft>
              <a:buSzPct val="100000"/>
              <a:buNone/>
              <a:defRPr lang="en-US" sz="1200" kern="1200" noProof="0" dirty="0" smtClean="0">
                <a:solidFill>
                  <a:schemeClr val="bg1"/>
                </a:solidFill>
                <a:latin typeface="Arial" pitchFamily="34" charset="0"/>
                <a:ea typeface="+mn-ea"/>
                <a:cs typeface="Arial" pitchFamily="34" charset="0"/>
              </a:defRPr>
            </a:lvl1pPr>
            <a:lvl2pPr marL="0" indent="0" algn="l" defTabSz="995363" rtl="0" fontAlgn="base">
              <a:lnSpc>
                <a:spcPct val="100000"/>
              </a:lnSpc>
              <a:spcBef>
                <a:spcPct val="0"/>
              </a:spcBef>
              <a:spcAft>
                <a:spcPct val="0"/>
              </a:spcAft>
              <a:buSzPct val="100000"/>
              <a:buNone/>
              <a:defRPr lang="en-US" sz="900" b="1" kern="1200" noProof="0" dirty="0" smtClean="0">
                <a:solidFill>
                  <a:schemeClr val="bg1"/>
                </a:solidFill>
                <a:latin typeface="Arial" pitchFamily="34" charset="0"/>
                <a:ea typeface="+mn-ea"/>
                <a:cs typeface="Arial" pitchFamily="34" charset="0"/>
              </a:defRPr>
            </a:lvl2pPr>
            <a:lvl3pPr marL="176213" indent="-176213" algn="l" defTabSz="995363" rtl="0" fontAlgn="base">
              <a:lnSpc>
                <a:spcPct val="100000"/>
              </a:lnSpc>
              <a:spcBef>
                <a:spcPct val="0"/>
              </a:spcBef>
              <a:spcAft>
                <a:spcPct val="0"/>
              </a:spcAft>
              <a:buClr>
                <a:schemeClr val="accent2"/>
              </a:buClr>
              <a:buSzPct val="70000"/>
              <a:buFont typeface="Arial" pitchFamily="34" charset="0"/>
              <a:buChar char="►"/>
              <a:defRPr lang="en-US" sz="900" b="1" kern="1200" noProof="0" dirty="0" smtClean="0">
                <a:solidFill>
                  <a:schemeClr val="bg1"/>
                </a:solidFill>
                <a:latin typeface="Arial" pitchFamily="34" charset="0"/>
                <a:ea typeface="+mn-ea"/>
                <a:cs typeface="Arial" pitchFamily="34" charset="0"/>
              </a:defRPr>
            </a:lvl3pPr>
            <a:lvl4pPr marL="0" indent="0" algn="l" defTabSz="995363" rtl="0" fontAlgn="base">
              <a:lnSpc>
                <a:spcPct val="100000"/>
              </a:lnSpc>
              <a:spcBef>
                <a:spcPct val="0"/>
              </a:spcBef>
              <a:spcAft>
                <a:spcPct val="0"/>
              </a:spcAft>
              <a:buSzPct val="100000"/>
              <a:buNone/>
              <a:defRPr lang="en-US" sz="800" kern="1200" noProof="0" dirty="0" smtClean="0">
                <a:solidFill>
                  <a:schemeClr val="bg1"/>
                </a:solidFill>
                <a:latin typeface="Arial" pitchFamily="34" charset="0"/>
                <a:ea typeface="+mn-ea"/>
                <a:cs typeface="Arial" pitchFamily="34" charset="0"/>
              </a:defRPr>
            </a:lvl4pPr>
            <a:lvl5pPr marL="188913" indent="-188913" algn="l" defTabSz="995363" rtl="0" fontAlgn="base">
              <a:lnSpc>
                <a:spcPct val="100000"/>
              </a:lnSpc>
              <a:spcBef>
                <a:spcPct val="0"/>
              </a:spcBef>
              <a:spcAft>
                <a:spcPct val="0"/>
              </a:spcAft>
              <a:buClr>
                <a:schemeClr val="accent2"/>
              </a:buClr>
              <a:buSzPct val="70000"/>
              <a:buFont typeface="Arial" pitchFamily="34" charset="0"/>
              <a:buChar char="►"/>
              <a:defRPr lang="en-US" sz="800" kern="1200" noProof="0" dirty="0">
                <a:solidFill>
                  <a:schemeClr val="bg1"/>
                </a:solidFill>
                <a:latin typeface="Arial" pitchFamily="34" charset="0"/>
                <a:ea typeface="+mn-ea"/>
                <a:cs typeface="Arial" pitchFamily="34" charset="0"/>
              </a:defRPr>
            </a:lvl5p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dirty="0"/>
          </a:p>
        </p:txBody>
      </p:sp>
    </p:spTree>
    <p:extLst>
      <p:ext uri="{BB962C8B-B14F-4D97-AF65-F5344CB8AC3E}">
        <p14:creationId xmlns:p14="http://schemas.microsoft.com/office/powerpoint/2010/main" xmlns="" val="1909706821"/>
      </p:ext>
    </p:extLst>
  </p:cSld>
  <p:clrMapOvr>
    <a:masterClrMapping/>
  </p:clrMapOvr>
</p:sldLayout>
</file>

<file path=ppt/slideLayouts/slideLayout155.xml><?xml version="1.0" encoding="utf-8"?>
<p:sldLayout xmlns:a="http://schemas.openxmlformats.org/drawingml/2006/main" xmlns:r="http://schemas.openxmlformats.org/officeDocument/2006/relationships" xmlns:p="http://schemas.openxmlformats.org/presentationml/2006/main" showMasterSp="0" preserve="1"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xmlns="" val="2454079342"/>
      </p:ext>
    </p:extLst>
  </p:cSld>
  <p:clrMapOvr>
    <a:masterClrMapping/>
  </p:clrMapOvr>
</p:sldLayout>
</file>

<file path=ppt/slideLayouts/slideLayout156.xml><?xml version="1.0" encoding="utf-8"?>
<p:sldLayout xmlns:a="http://schemas.openxmlformats.org/drawingml/2006/main" xmlns:r="http://schemas.openxmlformats.org/officeDocument/2006/relationships" xmlns:p="http://schemas.openxmlformats.org/presentationml/2006/main" showMasterSp="0" userDrawn="1">
  <p:cSld name="1_Standard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xmlns="" val="1952312580"/>
      </p:ext>
    </p:extLst>
  </p:cSld>
  <p:clrMapOvr>
    <a:masterClrMapping/>
  </p:clrMapOvr>
</p:sldLayout>
</file>

<file path=ppt/slideLayouts/slideLayout157.xml><?xml version="1.0" encoding="utf-8"?>
<p:sldLayout xmlns:a="http://schemas.openxmlformats.org/drawingml/2006/main" xmlns:r="http://schemas.openxmlformats.org/officeDocument/2006/relationships" xmlns:p="http://schemas.openxmlformats.org/presentationml/2006/main" userDrawn="1">
  <p:cSld name="Title and Content">
    <p:spTree>
      <p:nvGrpSpPr>
        <p:cNvPr id="1" name=""/>
        <p:cNvGrpSpPr/>
        <p:nvPr/>
      </p:nvGrpSpPr>
      <p:grpSpPr>
        <a:xfrm>
          <a:off x="0" y="0"/>
          <a:ext cx="0" cy="0"/>
          <a:chOff x="0" y="0"/>
          <a:chExt cx="0" cy="0"/>
        </a:xfrm>
      </p:grpSpPr>
      <p:pic>
        <p:nvPicPr>
          <p:cNvPr id="4" name="Picture 3"/>
          <p:cNvPicPr>
            <a:picLocks noChangeAspect="1" noChangeArrowheads="1"/>
          </p:cNvPicPr>
          <p:nvPr userDrawn="1"/>
        </p:nvPicPr>
        <p:blipFill>
          <a:blip r:embed="rId2" cstate="print"/>
          <a:srcRect/>
          <a:stretch>
            <a:fillRect/>
          </a:stretch>
        </p:blipFill>
        <p:spPr bwMode="auto">
          <a:xfrm>
            <a:off x="0" y="567549"/>
            <a:ext cx="1668388" cy="1129680"/>
          </a:xfrm>
          <a:prstGeom prst="rect">
            <a:avLst/>
          </a:prstGeom>
          <a:noFill/>
          <a:ln w="9525">
            <a:noFill/>
            <a:miter lim="800000"/>
            <a:headEnd/>
            <a:tailEnd/>
          </a:ln>
          <a:effectLst/>
        </p:spPr>
      </p:pic>
      <p:sp>
        <p:nvSpPr>
          <p:cNvPr id="5" name="Freeform 8"/>
          <p:cNvSpPr>
            <a:spLocks/>
          </p:cNvSpPr>
          <p:nvPr userDrawn="1"/>
        </p:nvSpPr>
        <p:spPr bwMode="auto">
          <a:xfrm>
            <a:off x="1681630" y="-15356"/>
            <a:ext cx="4898660" cy="987766"/>
          </a:xfrm>
          <a:custGeom>
            <a:avLst/>
            <a:gdLst>
              <a:gd name="connsiteX0" fmla="*/ 0 w 10000"/>
              <a:gd name="connsiteY0" fmla="*/ 4773 h 4773"/>
              <a:gd name="connsiteX1" fmla="*/ 4775 w 10000"/>
              <a:gd name="connsiteY1" fmla="*/ 49 h 4773"/>
              <a:gd name="connsiteX2" fmla="*/ 10000 w 10000"/>
              <a:gd name="connsiteY2" fmla="*/ 0 h 4773"/>
              <a:gd name="connsiteX3" fmla="*/ 0 w 10000"/>
              <a:gd name="connsiteY3" fmla="*/ 4773 h 4773"/>
            </a:gdLst>
            <a:ahLst/>
            <a:cxnLst>
              <a:cxn ang="0">
                <a:pos x="connsiteX0" y="connsiteY0"/>
              </a:cxn>
              <a:cxn ang="0">
                <a:pos x="connsiteX1" y="connsiteY1"/>
              </a:cxn>
              <a:cxn ang="0">
                <a:pos x="connsiteX2" y="connsiteY2"/>
              </a:cxn>
              <a:cxn ang="0">
                <a:pos x="connsiteX3" y="connsiteY3"/>
              </a:cxn>
            </a:cxnLst>
            <a:rect l="l" t="t" r="r" b="b"/>
            <a:pathLst>
              <a:path w="10000" h="4773">
                <a:moveTo>
                  <a:pt x="0" y="4773"/>
                </a:moveTo>
                <a:lnTo>
                  <a:pt x="4775" y="49"/>
                </a:lnTo>
                <a:lnTo>
                  <a:pt x="10000" y="0"/>
                </a:lnTo>
                <a:lnTo>
                  <a:pt x="0" y="4773"/>
                </a:lnTo>
                <a:close/>
              </a:path>
            </a:pathLst>
          </a:custGeom>
          <a:solidFill>
            <a:srgbClr val="FFE600"/>
          </a:solidFill>
          <a:ln w="9525">
            <a:noFill/>
            <a:round/>
            <a:headEnd/>
            <a:tailEnd/>
          </a:ln>
        </p:spPr>
        <p:txBody>
          <a:bodyPr vert="horz" wrap="square" lIns="57141" tIns="28570" rIns="57141" bIns="28570" numCol="1" anchor="t" anchorCtr="0" compatLnSpc="1">
            <a:prstTxWarp prst="textNoShape">
              <a:avLst/>
            </a:prstTxWarp>
          </a:bodyPr>
          <a:lstStyle/>
          <a:p>
            <a:endParaRPr lang="en-GB" dirty="0">
              <a:solidFill>
                <a:srgbClr val="000000"/>
              </a:solidFill>
              <a:latin typeface="EYInterstate Light" panose="02000506000000020004" pitchFamily="2" charset="0"/>
            </a:endParaRPr>
          </a:p>
        </p:txBody>
      </p:sp>
      <p:pic>
        <p:nvPicPr>
          <p:cNvPr id="6" name="Picture 5" descr="EY_Logo2.emf"/>
          <p:cNvPicPr>
            <a:picLocks noChangeAspect="1"/>
          </p:cNvPicPr>
          <p:nvPr userDrawn="1"/>
        </p:nvPicPr>
        <p:blipFill>
          <a:blip r:embed="rId3" cstate="print"/>
          <a:stretch>
            <a:fillRect/>
          </a:stretch>
        </p:blipFill>
        <p:spPr>
          <a:xfrm>
            <a:off x="1680821" y="1132388"/>
            <a:ext cx="652425" cy="573205"/>
          </a:xfrm>
          <a:prstGeom prst="rect">
            <a:avLst/>
          </a:prstGeom>
        </p:spPr>
      </p:pic>
    </p:spTree>
    <p:extLst>
      <p:ext uri="{BB962C8B-B14F-4D97-AF65-F5344CB8AC3E}">
        <p14:creationId xmlns:p14="http://schemas.microsoft.com/office/powerpoint/2010/main" xmlns="" val="1065807979"/>
      </p:ext>
    </p:extLst>
  </p:cSld>
  <p:clrMapOvr>
    <a:masterClrMapping/>
  </p:clrMapOvr>
</p:sldLayout>
</file>

<file path=ppt/slideLayouts/slideLayout158.xml><?xml version="1.0" encoding="utf-8"?>
<p:sldLayout xmlns:a="http://schemas.openxmlformats.org/drawingml/2006/main" xmlns:r="http://schemas.openxmlformats.org/officeDocument/2006/relationships" xmlns:p="http://schemas.openxmlformats.org/presentationml/2006/main" showMasterSp="0" userDrawn="1">
  <p:cSld name="3_Cover_photo_or_illustration_input">
    <p:spTree>
      <p:nvGrpSpPr>
        <p:cNvPr id="1" name=""/>
        <p:cNvGrpSpPr/>
        <p:nvPr/>
      </p:nvGrpSpPr>
      <p:grpSpPr>
        <a:xfrm>
          <a:off x="0" y="0"/>
          <a:ext cx="0" cy="0"/>
          <a:chOff x="0" y="0"/>
          <a:chExt cx="0" cy="0"/>
        </a:xfrm>
      </p:grpSpPr>
      <p:pic>
        <p:nvPicPr>
          <p:cNvPr id="12" name="Picture 2" descr="C:\Users\coutuch\Desktop\1304-1056264_PPT\Art\ITC  art_Divider-01-01.png"/>
          <p:cNvPicPr>
            <a:picLocks noChangeAspect="1" noChangeArrowheads="1"/>
          </p:cNvPicPr>
          <p:nvPr userDrawn="1"/>
        </p:nvPicPr>
        <p:blipFill rotWithShape="1">
          <a:blip r:embed="rId2" cstate="print">
            <a:duotone>
              <a:schemeClr val="accent1">
                <a:shade val="45000"/>
                <a:satMod val="135000"/>
              </a:schemeClr>
              <a:prstClr val="white"/>
            </a:duotone>
            <a:extLst>
              <a:ext uri="{28A0092B-C50C-407E-A947-70E740481C1C}">
                <a14:useLocalDpi xmlns:a14="http://schemas.microsoft.com/office/drawing/2010/main" xmlns="" val="0"/>
              </a:ext>
            </a:extLst>
          </a:blip>
          <a:srcRect l="2648" t="12507" r="3140" b="16871"/>
          <a:stretch/>
        </p:blipFill>
        <p:spPr bwMode="auto">
          <a:xfrm>
            <a:off x="0" y="0"/>
            <a:ext cx="9144000" cy="6858000"/>
          </a:xfrm>
          <a:prstGeom prst="rect">
            <a:avLst/>
          </a:prstGeom>
          <a:noFill/>
          <a:extLst>
            <a:ext uri="{909E8E84-426E-40DD-AFC4-6F175D3DCCD1}">
              <a14:hiddenFill xmlns:a14="http://schemas.microsoft.com/office/drawing/2010/main" xmlns="">
                <a:solidFill>
                  <a:srgbClr val="FFFFFF"/>
                </a:solidFill>
              </a14:hiddenFill>
            </a:ext>
          </a:extLst>
        </p:spPr>
      </p:pic>
      <p:grpSp>
        <p:nvGrpSpPr>
          <p:cNvPr id="21" name="Group 20"/>
          <p:cNvGrpSpPr/>
          <p:nvPr userDrawn="1"/>
        </p:nvGrpSpPr>
        <p:grpSpPr>
          <a:xfrm>
            <a:off x="587341" y="-2"/>
            <a:ext cx="4267784" cy="4697187"/>
            <a:chOff x="598487" y="1463977"/>
            <a:chExt cx="5419726" cy="4681236"/>
          </a:xfrm>
          <a:solidFill>
            <a:schemeClr val="accent2"/>
          </a:solidFill>
        </p:grpSpPr>
        <p:sp>
          <p:nvSpPr>
            <p:cNvPr id="22" name="Freeform 6"/>
            <p:cNvSpPr>
              <a:spLocks/>
            </p:cNvSpPr>
            <p:nvPr userDrawn="1"/>
          </p:nvSpPr>
          <p:spPr bwMode="gray">
            <a:xfrm>
              <a:off x="598487" y="1463977"/>
              <a:ext cx="5419725" cy="3583659"/>
            </a:xfrm>
            <a:prstGeom prst="rect">
              <a:avLst/>
            </a:prstGeom>
            <a:grpFill/>
            <a:ln>
              <a:noFill/>
              <a:headEnd/>
              <a:tailEnd/>
            </a:ln>
          </p:spPr>
          <p:style>
            <a:lnRef idx="2">
              <a:schemeClr val="dk1"/>
            </a:lnRef>
            <a:fillRef idx="1">
              <a:schemeClr val="lt1"/>
            </a:fillRef>
            <a:effectRef idx="0">
              <a:schemeClr val="dk1"/>
            </a:effectRef>
            <a:fontRef idx="minor">
              <a:schemeClr val="dk1"/>
            </a:fontRef>
          </p:style>
          <p:txBody>
            <a:bodyPr vert="horz" wrap="square" lIns="91440" tIns="45720" rIns="91440" bIns="45720" numCol="1" anchor="t" anchorCtr="0" compatLnSpc="1">
              <a:prstTxWarp prst="textNoShape">
                <a:avLst/>
              </a:prstTxWarp>
            </a:bodyPr>
            <a:lstStyle/>
            <a:p>
              <a:endParaRPr lang="en-GB" dirty="0">
                <a:solidFill>
                  <a:srgbClr val="808080"/>
                </a:solidFill>
              </a:endParaRPr>
            </a:p>
          </p:txBody>
        </p:sp>
        <p:sp>
          <p:nvSpPr>
            <p:cNvPr id="23" name="Freeform 22"/>
            <p:cNvSpPr>
              <a:spLocks/>
            </p:cNvSpPr>
            <p:nvPr userDrawn="1"/>
          </p:nvSpPr>
          <p:spPr bwMode="gray">
            <a:xfrm>
              <a:off x="598488" y="3583659"/>
              <a:ext cx="5419725" cy="2561554"/>
            </a:xfrm>
            <a:custGeom>
              <a:avLst/>
              <a:gdLst/>
              <a:ahLst/>
              <a:cxnLst>
                <a:cxn ang="0">
                  <a:pos x="0" y="0"/>
                </a:cxn>
                <a:cxn ang="0">
                  <a:pos x="6925" y="0"/>
                </a:cxn>
                <a:cxn ang="0">
                  <a:pos x="6925" y="2053"/>
                </a:cxn>
                <a:cxn ang="0">
                  <a:pos x="0" y="3273"/>
                </a:cxn>
                <a:cxn ang="0">
                  <a:pos x="0" y="0"/>
                </a:cxn>
              </a:cxnLst>
              <a:rect l="0" t="0" r="r" b="b"/>
              <a:pathLst>
                <a:path w="6925" h="3273">
                  <a:moveTo>
                    <a:pt x="0" y="0"/>
                  </a:moveTo>
                  <a:lnTo>
                    <a:pt x="6925" y="0"/>
                  </a:lnTo>
                  <a:lnTo>
                    <a:pt x="6925" y="2053"/>
                  </a:lnTo>
                  <a:lnTo>
                    <a:pt x="0" y="3273"/>
                  </a:lnTo>
                  <a:lnTo>
                    <a:pt x="0"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808080"/>
                </a:solidFill>
              </a:endParaRPr>
            </a:p>
          </p:txBody>
        </p:sp>
      </p:grpSp>
      <p:sp>
        <p:nvSpPr>
          <p:cNvPr id="24" name="Title 1"/>
          <p:cNvSpPr>
            <a:spLocks noGrp="1"/>
          </p:cNvSpPr>
          <p:nvPr>
            <p:ph type="title" hasCustomPrompt="1"/>
          </p:nvPr>
        </p:nvSpPr>
        <p:spPr>
          <a:xfrm>
            <a:off x="877389" y="354000"/>
            <a:ext cx="3559629" cy="860400"/>
          </a:xfrm>
        </p:spPr>
        <p:txBody>
          <a:bodyPr/>
          <a:lstStyle>
            <a:lvl1pPr>
              <a:defRPr>
                <a:solidFill>
                  <a:schemeClr val="accent1">
                    <a:lumMod val="50000"/>
                  </a:schemeClr>
                </a:solidFill>
              </a:defRPr>
            </a:lvl1pPr>
          </a:lstStyle>
          <a:p>
            <a:pPr lvl="0"/>
            <a:r>
              <a:rPr lang="en-US" dirty="0" smtClean="0"/>
              <a:t>Divider slide 2</a:t>
            </a:r>
          </a:p>
        </p:txBody>
      </p:sp>
    </p:spTree>
    <p:extLst>
      <p:ext uri="{BB962C8B-B14F-4D97-AF65-F5344CB8AC3E}">
        <p14:creationId xmlns:p14="http://schemas.microsoft.com/office/powerpoint/2010/main" xmlns="" val="1097236987"/>
      </p:ext>
    </p:extLst>
  </p:cSld>
  <p:clrMapOvr>
    <a:masterClrMapping/>
  </p:clrMapOvr>
</p:sldLayout>
</file>

<file path=ppt/slideLayouts/slideLayout159.xml><?xml version="1.0" encoding="utf-8"?>
<p:sldLayout xmlns:a="http://schemas.openxmlformats.org/drawingml/2006/main" xmlns:r="http://schemas.openxmlformats.org/officeDocument/2006/relationships" xmlns:p="http://schemas.openxmlformats.org/presentationml/2006/main" userDrawn="1">
  <p:cSld name="2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5" name="Footer Placeholder 4"/>
          <p:cNvSpPr>
            <a:spLocks noGrp="1"/>
          </p:cNvSpPr>
          <p:nvPr>
            <p:ph type="ftr" sz="quarter" idx="11"/>
          </p:nvPr>
        </p:nvSpPr>
        <p:spPr/>
        <p:txBody>
          <a:bodyPr/>
          <a:lstStyle/>
          <a:p>
            <a:r>
              <a:rPr lang="en-US" smtClean="0">
                <a:solidFill>
                  <a:srgbClr val="808080"/>
                </a:solidFill>
              </a:rPr>
              <a:t>Taxation - Expatriates and Foreign nationals</a:t>
            </a:r>
            <a:endParaRPr lang="en-GB" dirty="0">
              <a:solidFill>
                <a:srgbClr val="808080"/>
              </a:solidFill>
            </a:endParaRPr>
          </a:p>
        </p:txBody>
      </p:sp>
      <p:sp>
        <p:nvSpPr>
          <p:cNvPr id="7" name="Line 10"/>
          <p:cNvSpPr>
            <a:spLocks noChangeShapeType="1"/>
          </p:cNvSpPr>
          <p:nvPr userDrawn="1"/>
        </p:nvSpPr>
        <p:spPr bwMode="auto">
          <a:xfrm>
            <a:off x="457201" y="1044000"/>
            <a:ext cx="8229600" cy="0"/>
          </a:xfrm>
          <a:prstGeom prst="line">
            <a:avLst/>
          </a:prstGeom>
          <a:noFill/>
          <a:ln w="19050">
            <a:solidFill>
              <a:schemeClr val="accent2"/>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solidFill>
                <a:srgbClr val="808080"/>
              </a:solidFill>
            </a:endParaRPr>
          </a:p>
        </p:txBody>
      </p:sp>
      <p:sp>
        <p:nvSpPr>
          <p:cNvPr id="8" name="Line 11"/>
          <p:cNvSpPr>
            <a:spLocks noChangeShapeType="1"/>
          </p:cNvSpPr>
          <p:nvPr userDrawn="1"/>
        </p:nvSpPr>
        <p:spPr bwMode="auto">
          <a:xfrm>
            <a:off x="457201" y="6242400"/>
            <a:ext cx="8229600" cy="0"/>
          </a:xfrm>
          <a:prstGeom prst="line">
            <a:avLst/>
          </a:prstGeom>
          <a:noFill/>
          <a:ln w="3175">
            <a:solidFill>
              <a:schemeClr val="bg1"/>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solidFill>
                <a:srgbClr val="808080"/>
              </a:solidFill>
            </a:endParaRPr>
          </a:p>
        </p:txBody>
      </p:sp>
    </p:spTree>
    <p:extLst>
      <p:ext uri="{BB962C8B-B14F-4D97-AF65-F5344CB8AC3E}">
        <p14:creationId xmlns:p14="http://schemas.microsoft.com/office/powerpoint/2010/main" xmlns="" val="286035550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Title and Content">
    <p:spTree>
      <p:nvGrpSpPr>
        <p:cNvPr id="1" name=""/>
        <p:cNvGrpSpPr/>
        <p:nvPr/>
      </p:nvGrpSpPr>
      <p:grpSpPr>
        <a:xfrm>
          <a:off x="0" y="0"/>
          <a:ext cx="0" cy="0"/>
          <a:chOff x="0" y="0"/>
          <a:chExt cx="0" cy="0"/>
        </a:xfrm>
      </p:grpSpPr>
      <p:pic>
        <p:nvPicPr>
          <p:cNvPr id="4" name="Picture 3"/>
          <p:cNvPicPr>
            <a:picLocks noChangeAspect="1" noChangeArrowheads="1"/>
          </p:cNvPicPr>
          <p:nvPr userDrawn="1"/>
        </p:nvPicPr>
        <p:blipFill>
          <a:blip r:embed="rId2" cstate="print"/>
          <a:srcRect/>
          <a:stretch>
            <a:fillRect/>
          </a:stretch>
        </p:blipFill>
        <p:spPr bwMode="auto">
          <a:xfrm>
            <a:off x="0" y="567549"/>
            <a:ext cx="1668388" cy="1129680"/>
          </a:xfrm>
          <a:prstGeom prst="rect">
            <a:avLst/>
          </a:prstGeom>
          <a:noFill/>
          <a:ln w="9525">
            <a:noFill/>
            <a:miter lim="800000"/>
            <a:headEnd/>
            <a:tailEnd/>
          </a:ln>
          <a:effectLst/>
        </p:spPr>
      </p:pic>
      <p:sp>
        <p:nvSpPr>
          <p:cNvPr id="5" name="Freeform 8"/>
          <p:cNvSpPr>
            <a:spLocks/>
          </p:cNvSpPr>
          <p:nvPr userDrawn="1"/>
        </p:nvSpPr>
        <p:spPr bwMode="auto">
          <a:xfrm>
            <a:off x="1681630" y="-15356"/>
            <a:ext cx="4898660" cy="987766"/>
          </a:xfrm>
          <a:custGeom>
            <a:avLst/>
            <a:gdLst>
              <a:gd name="connsiteX0" fmla="*/ 0 w 10000"/>
              <a:gd name="connsiteY0" fmla="*/ 4773 h 4773"/>
              <a:gd name="connsiteX1" fmla="*/ 4775 w 10000"/>
              <a:gd name="connsiteY1" fmla="*/ 49 h 4773"/>
              <a:gd name="connsiteX2" fmla="*/ 10000 w 10000"/>
              <a:gd name="connsiteY2" fmla="*/ 0 h 4773"/>
              <a:gd name="connsiteX3" fmla="*/ 0 w 10000"/>
              <a:gd name="connsiteY3" fmla="*/ 4773 h 4773"/>
            </a:gdLst>
            <a:ahLst/>
            <a:cxnLst>
              <a:cxn ang="0">
                <a:pos x="connsiteX0" y="connsiteY0"/>
              </a:cxn>
              <a:cxn ang="0">
                <a:pos x="connsiteX1" y="connsiteY1"/>
              </a:cxn>
              <a:cxn ang="0">
                <a:pos x="connsiteX2" y="connsiteY2"/>
              </a:cxn>
              <a:cxn ang="0">
                <a:pos x="connsiteX3" y="connsiteY3"/>
              </a:cxn>
            </a:cxnLst>
            <a:rect l="l" t="t" r="r" b="b"/>
            <a:pathLst>
              <a:path w="10000" h="4773">
                <a:moveTo>
                  <a:pt x="0" y="4773"/>
                </a:moveTo>
                <a:lnTo>
                  <a:pt x="4775" y="49"/>
                </a:lnTo>
                <a:lnTo>
                  <a:pt x="10000" y="0"/>
                </a:lnTo>
                <a:lnTo>
                  <a:pt x="0" y="4773"/>
                </a:lnTo>
                <a:close/>
              </a:path>
            </a:pathLst>
          </a:custGeom>
          <a:solidFill>
            <a:srgbClr val="FFE600"/>
          </a:solidFill>
          <a:ln w="9525">
            <a:noFill/>
            <a:round/>
            <a:headEnd/>
            <a:tailEnd/>
          </a:ln>
        </p:spPr>
        <p:txBody>
          <a:bodyPr vert="horz" wrap="square" lIns="57141" tIns="28570" rIns="57141" bIns="28570" numCol="1" anchor="t" anchorCtr="0" compatLnSpc="1">
            <a:prstTxWarp prst="textNoShape">
              <a:avLst/>
            </a:prstTxWarp>
          </a:bodyPr>
          <a:lstStyle/>
          <a:p>
            <a:endParaRPr lang="en-GB" dirty="0">
              <a:latin typeface="EYInterstate Light" panose="02000506000000020004" pitchFamily="2" charset="0"/>
            </a:endParaRPr>
          </a:p>
        </p:txBody>
      </p:sp>
      <p:pic>
        <p:nvPicPr>
          <p:cNvPr id="6" name="Picture 5" descr="EY_Logo2.emf"/>
          <p:cNvPicPr>
            <a:picLocks noChangeAspect="1"/>
          </p:cNvPicPr>
          <p:nvPr userDrawn="1"/>
        </p:nvPicPr>
        <p:blipFill>
          <a:blip r:embed="rId3" cstate="print"/>
          <a:stretch>
            <a:fillRect/>
          </a:stretch>
        </p:blipFill>
        <p:spPr>
          <a:xfrm>
            <a:off x="1680821" y="1132388"/>
            <a:ext cx="652425" cy="573205"/>
          </a:xfrm>
          <a:prstGeom prst="rect">
            <a:avLst/>
          </a:prstGeom>
        </p:spPr>
      </p:pic>
    </p:spTree>
    <p:extLst>
      <p:ext uri="{BB962C8B-B14F-4D97-AF65-F5344CB8AC3E}">
        <p14:creationId xmlns:p14="http://schemas.microsoft.com/office/powerpoint/2010/main" xmlns="" val="629531401"/>
      </p:ext>
    </p:extLst>
  </p:cSld>
  <p:clrMapOvr>
    <a:masterClrMapping/>
  </p:clrMapOvr>
</p:sldLayout>
</file>

<file path=ppt/slideLayouts/slideLayout160.xml><?xml version="1.0" encoding="utf-8"?>
<p:sldLayout xmlns:a="http://schemas.openxmlformats.org/drawingml/2006/main" xmlns:r="http://schemas.openxmlformats.org/officeDocument/2006/relationships" xmlns:p="http://schemas.openxmlformats.org/presentationml/2006/main" showMasterSp="0" userDrawn="1">
  <p:cSld name="Title and Content Bullets">
    <p:spTree>
      <p:nvGrpSpPr>
        <p:cNvPr id="1" name=""/>
        <p:cNvGrpSpPr/>
        <p:nvPr/>
      </p:nvGrpSpPr>
      <p:grpSpPr>
        <a:xfrm>
          <a:off x="0" y="0"/>
          <a:ext cx="0" cy="0"/>
          <a:chOff x="0" y="0"/>
          <a:chExt cx="0" cy="0"/>
        </a:xfrm>
      </p:grpSpPr>
      <p:sp>
        <p:nvSpPr>
          <p:cNvPr id="3" name="Content Placeholder 2"/>
          <p:cNvSpPr>
            <a:spLocks noGrp="1"/>
          </p:cNvSpPr>
          <p:nvPr>
            <p:ph idx="1"/>
          </p:nvPr>
        </p:nvSpPr>
        <p:spPr>
          <a:xfrm>
            <a:off x="529654" y="1344536"/>
            <a:ext cx="8083334" cy="4905975"/>
          </a:xfrm>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itle 3"/>
          <p:cNvSpPr>
            <a:spLocks noGrp="1"/>
          </p:cNvSpPr>
          <p:nvPr>
            <p:ph type="title"/>
          </p:nvPr>
        </p:nvSpPr>
        <p:spPr/>
        <p:txBody>
          <a:bodyPr/>
          <a:lstStyle/>
          <a:p>
            <a:r>
              <a:rPr lang="en-US" dirty="0" smtClean="0"/>
              <a:t>Click to edit Master title style</a:t>
            </a:r>
            <a:endParaRPr lang="en-CA" dirty="0"/>
          </a:p>
        </p:txBody>
      </p:sp>
    </p:spTree>
    <p:extLst>
      <p:ext uri="{BB962C8B-B14F-4D97-AF65-F5344CB8AC3E}">
        <p14:creationId xmlns:p14="http://schemas.microsoft.com/office/powerpoint/2010/main" xmlns="" val="3489825877"/>
      </p:ext>
    </p:extLst>
  </p:cSld>
  <p:clrMapOvr>
    <a:masterClrMapping/>
  </p:clrMapOvr>
</p:sldLayout>
</file>

<file path=ppt/slideLayouts/slideLayout161.xml><?xml version="1.0" encoding="utf-8"?>
<p:sldLayout xmlns:a="http://schemas.openxmlformats.org/drawingml/2006/main" xmlns:r="http://schemas.openxmlformats.org/officeDocument/2006/relationships" xmlns:p="http://schemas.openxmlformats.org/presentationml/2006/main" showMasterSp="0" preserve="1" userDrawn="1">
  <p:cSld name="Cover Page 1/3">
    <p:spTree>
      <p:nvGrpSpPr>
        <p:cNvPr id="1" name=""/>
        <p:cNvGrpSpPr/>
        <p:nvPr/>
      </p:nvGrpSpPr>
      <p:grpSpPr>
        <a:xfrm>
          <a:off x="0" y="0"/>
          <a:ext cx="0" cy="0"/>
          <a:chOff x="0" y="0"/>
          <a:chExt cx="0" cy="0"/>
        </a:xfrm>
      </p:grpSpPr>
      <p:sp>
        <p:nvSpPr>
          <p:cNvPr id="2" name="Title 1"/>
          <p:cNvSpPr>
            <a:spLocks noGrp="1"/>
          </p:cNvSpPr>
          <p:nvPr>
            <p:ph type="ctrTitle"/>
          </p:nvPr>
        </p:nvSpPr>
        <p:spPr>
          <a:xfrm>
            <a:off x="2277396" y="598866"/>
            <a:ext cx="6387973" cy="808038"/>
          </a:xfrm>
        </p:spPr>
        <p:txBody>
          <a:bodyPr anchor="b" anchorCtr="0"/>
          <a:lstStyle>
            <a:lvl1pPr>
              <a:defRPr>
                <a:solidFill>
                  <a:schemeClr val="tx2"/>
                </a:solidFill>
                <a:latin typeface="EYInterstate" panose="02000503020000020004" pitchFamily="2" charset="0"/>
              </a:defRPr>
            </a:lvl1pPr>
          </a:lstStyle>
          <a:p>
            <a:r>
              <a:rPr lang="en-US" smtClean="0"/>
              <a:t>Click to edit Master title style</a:t>
            </a:r>
            <a:endParaRPr lang="en-GB" dirty="0"/>
          </a:p>
        </p:txBody>
      </p:sp>
      <p:sp>
        <p:nvSpPr>
          <p:cNvPr id="3" name="Subtitle 2"/>
          <p:cNvSpPr>
            <a:spLocks noGrp="1"/>
          </p:cNvSpPr>
          <p:nvPr>
            <p:ph type="subTitle" idx="1"/>
          </p:nvPr>
        </p:nvSpPr>
        <p:spPr>
          <a:xfrm>
            <a:off x="2277396" y="1457705"/>
            <a:ext cx="6387973" cy="579438"/>
          </a:xfrm>
        </p:spPr>
        <p:txBody>
          <a:bodyPr/>
          <a:lstStyle>
            <a:lvl1pPr marL="0" indent="0" algn="l">
              <a:buNone/>
              <a:defRPr sz="1800" b="1">
                <a:solidFill>
                  <a:schemeClr val="bg1"/>
                </a:solidFill>
                <a:latin typeface="EYInterstate" panose="02000503020000020004" pitchFamily="2"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dirty="0"/>
          </a:p>
        </p:txBody>
      </p:sp>
      <p:sp>
        <p:nvSpPr>
          <p:cNvPr id="48" name="Text Placeholder 47"/>
          <p:cNvSpPr>
            <a:spLocks noGrp="1"/>
          </p:cNvSpPr>
          <p:nvPr>
            <p:ph type="body" sz="quarter" idx="10"/>
          </p:nvPr>
        </p:nvSpPr>
        <p:spPr>
          <a:xfrm>
            <a:off x="2277398" y="2085484"/>
            <a:ext cx="2800282" cy="315912"/>
          </a:xfrm>
        </p:spPr>
        <p:txBody>
          <a:bodyPr wrap="none" anchor="ctr" anchorCtr="0"/>
          <a:lstStyle>
            <a:lvl1pPr>
              <a:defRPr sz="1600">
                <a:solidFill>
                  <a:schemeClr val="bg1"/>
                </a:solidFill>
                <a:latin typeface="EYInterstate" panose="02000503020000020004" pitchFamily="2" charset="0"/>
              </a:defRPr>
            </a:lvl1pPr>
          </a:lstStyle>
          <a:p>
            <a:pPr lvl="0"/>
            <a:r>
              <a:rPr lang="en-US" smtClean="0"/>
              <a:t>Click to edit Master text styles</a:t>
            </a:r>
          </a:p>
        </p:txBody>
      </p:sp>
      <p:pic>
        <p:nvPicPr>
          <p:cNvPr id="3074" name="Picture 2" descr="C:\Users\x81870\Desktop\EY_Logo2_grey_CMYK.emf"/>
          <p:cNvPicPr>
            <a:picLocks noChangeAspect="1" noChangeArrowheads="1"/>
          </p:cNvPicPr>
          <p:nvPr userDrawn="1"/>
        </p:nvPicPr>
        <p:blipFill>
          <a:blip r:embed="rId2" cstate="print">
            <a:extLst>
              <a:ext uri="{28A0092B-C50C-407E-A947-70E740481C1C}">
                <a14:useLocalDpi xmlns:a14="http://schemas.microsoft.com/office/drawing/2010/main" xmlns="" val="0"/>
              </a:ext>
            </a:extLst>
          </a:blip>
          <a:srcRect/>
          <a:stretch>
            <a:fillRect/>
          </a:stretch>
        </p:blipFill>
        <p:spPr bwMode="auto">
          <a:xfrm>
            <a:off x="2273300" y="5749263"/>
            <a:ext cx="982022" cy="745200"/>
          </a:xfrm>
          <a:prstGeom prst="rect">
            <a:avLst/>
          </a:prstGeom>
          <a:noFill/>
          <a:extLst>
            <a:ext uri="{909E8E84-426E-40DD-AFC4-6F175D3DCCD1}">
              <a14:hiddenFill xmlns:a14="http://schemas.microsoft.com/office/drawing/2010/main" xmlns="">
                <a:solidFill>
                  <a:srgbClr val="FFFFFF"/>
                </a:solidFill>
              </a14:hiddenFill>
            </a:ext>
          </a:extLst>
        </p:spPr>
      </p:pic>
      <p:grpSp>
        <p:nvGrpSpPr>
          <p:cNvPr id="4" name="Group 3"/>
          <p:cNvGrpSpPr/>
          <p:nvPr userDrawn="1"/>
        </p:nvGrpSpPr>
        <p:grpSpPr>
          <a:xfrm>
            <a:off x="-27484" y="2420888"/>
            <a:ext cx="9196513" cy="3350121"/>
            <a:chOff x="-27484" y="3159073"/>
            <a:chExt cx="7565443" cy="2755952"/>
          </a:xfrm>
        </p:grpSpPr>
        <p:sp>
          <p:nvSpPr>
            <p:cNvPr id="19" name="Freeform 4" descr="Buildings"/>
            <p:cNvSpPr>
              <a:spLocks/>
            </p:cNvSpPr>
            <p:nvPr userDrawn="1"/>
          </p:nvSpPr>
          <p:spPr bwMode="gray">
            <a:xfrm>
              <a:off x="-27484" y="3637097"/>
              <a:ext cx="1907999" cy="2277928"/>
            </a:xfrm>
            <a:custGeom>
              <a:avLst/>
              <a:gdLst>
                <a:gd name="connsiteX0" fmla="*/ 0 w 9994"/>
                <a:gd name="connsiteY0" fmla="*/ 12515 h 12515"/>
                <a:gd name="connsiteX1" fmla="*/ 9994 w 9994"/>
                <a:gd name="connsiteY1" fmla="*/ 3039 h 12515"/>
                <a:gd name="connsiteX2" fmla="*/ 6 w 9994"/>
                <a:gd name="connsiteY2" fmla="*/ 0 h 12515"/>
                <a:gd name="connsiteX3" fmla="*/ 0 w 9994"/>
                <a:gd name="connsiteY3" fmla="*/ 12515 h 12515"/>
                <a:gd name="connsiteX0" fmla="*/ 0 w 10000"/>
                <a:gd name="connsiteY0" fmla="*/ 6575 h 6575"/>
                <a:gd name="connsiteX1" fmla="*/ 10000 w 10000"/>
                <a:gd name="connsiteY1" fmla="*/ 2428 h 6575"/>
                <a:gd name="connsiteX2" fmla="*/ 6 w 10000"/>
                <a:gd name="connsiteY2" fmla="*/ 0 h 6575"/>
                <a:gd name="connsiteX3" fmla="*/ 0 w 10000"/>
                <a:gd name="connsiteY3" fmla="*/ 6575 h 6575"/>
                <a:gd name="connsiteX0" fmla="*/ 6 w 10006"/>
                <a:gd name="connsiteY0" fmla="*/ 20589 h 20589"/>
                <a:gd name="connsiteX1" fmla="*/ 10006 w 10006"/>
                <a:gd name="connsiteY1" fmla="*/ 14282 h 20589"/>
                <a:gd name="connsiteX2" fmla="*/ 0 w 10006"/>
                <a:gd name="connsiteY2" fmla="*/ 0 h 20589"/>
                <a:gd name="connsiteX3" fmla="*/ 6 w 10006"/>
                <a:gd name="connsiteY3" fmla="*/ 20589 h 20589"/>
              </a:gdLst>
              <a:ahLst/>
              <a:cxnLst>
                <a:cxn ang="0">
                  <a:pos x="connsiteX0" y="connsiteY0"/>
                </a:cxn>
                <a:cxn ang="0">
                  <a:pos x="connsiteX1" y="connsiteY1"/>
                </a:cxn>
                <a:cxn ang="0">
                  <a:pos x="connsiteX2" y="connsiteY2"/>
                </a:cxn>
                <a:cxn ang="0">
                  <a:pos x="connsiteX3" y="connsiteY3"/>
                </a:cxn>
              </a:cxnLst>
              <a:rect l="l" t="t" r="r" b="b"/>
              <a:pathLst>
                <a:path w="10006" h="20589">
                  <a:moveTo>
                    <a:pt x="6" y="20589"/>
                  </a:moveTo>
                  <a:lnTo>
                    <a:pt x="10006" y="14282"/>
                  </a:lnTo>
                  <a:lnTo>
                    <a:pt x="0" y="0"/>
                  </a:lnTo>
                  <a:cubicBezTo>
                    <a:pt x="-2" y="5071"/>
                    <a:pt x="8" y="15518"/>
                    <a:pt x="6" y="20589"/>
                  </a:cubicBezTo>
                  <a:close/>
                </a:path>
              </a:pathLst>
            </a:custGeom>
            <a:blipFill dpi="0" rotWithShape="1">
              <a:blip r:embed="rId3" cstate="print">
                <a:lum bright="6000"/>
              </a:blip>
              <a:srcRect/>
              <a:stretch>
                <a:fillRect b="-3000"/>
              </a:stretch>
            </a:blipFill>
            <a:ln w="9525" cap="flat" cmpd="sng">
              <a:noFill/>
              <a:prstDash val="solid"/>
              <a:round/>
              <a:headEnd/>
              <a:tailEnd/>
            </a:ln>
            <a:effectLst/>
          </p:spPr>
          <p:txBody>
            <a:bodyPr wrap="none" lIns="54000" tIns="54000" rIns="54000" bIns="54000" anchor="ctr"/>
            <a:lstStyle/>
            <a:p>
              <a:endParaRPr lang="en-GB" dirty="0">
                <a:solidFill>
                  <a:srgbClr val="808080"/>
                </a:solidFill>
                <a:latin typeface="EYInterstate" panose="02000503020000020004" pitchFamily="2" charset="0"/>
              </a:endParaRPr>
            </a:p>
          </p:txBody>
        </p:sp>
        <p:sp>
          <p:nvSpPr>
            <p:cNvPr id="20" name="Freeform 8"/>
            <p:cNvSpPr>
              <a:spLocks/>
            </p:cNvSpPr>
            <p:nvPr userDrawn="1"/>
          </p:nvSpPr>
          <p:spPr bwMode="gray">
            <a:xfrm>
              <a:off x="1875165" y="3159073"/>
              <a:ext cx="5662794" cy="2059500"/>
            </a:xfrm>
            <a:custGeom>
              <a:avLst/>
              <a:gdLst>
                <a:gd name="connsiteX0" fmla="*/ 0 w 10000"/>
                <a:gd name="connsiteY0" fmla="*/ 8244 h 8244"/>
                <a:gd name="connsiteX1" fmla="*/ 8226 w 10000"/>
                <a:gd name="connsiteY1" fmla="*/ 0 h 8244"/>
                <a:gd name="connsiteX2" fmla="*/ 10000 w 10000"/>
                <a:gd name="connsiteY2" fmla="*/ 3471 h 8244"/>
                <a:gd name="connsiteX3" fmla="*/ 0 w 10000"/>
                <a:gd name="connsiteY3" fmla="*/ 8244 h 8244"/>
                <a:gd name="connsiteX0" fmla="*/ 0 w 8246"/>
                <a:gd name="connsiteY0" fmla="*/ 10000 h 10000"/>
                <a:gd name="connsiteX1" fmla="*/ 8226 w 8246"/>
                <a:gd name="connsiteY1" fmla="*/ 0 h 10000"/>
                <a:gd name="connsiteX2" fmla="*/ 8246 w 8246"/>
                <a:gd name="connsiteY2" fmla="*/ 5206 h 10000"/>
                <a:gd name="connsiteX3" fmla="*/ 0 w 8246"/>
                <a:gd name="connsiteY3" fmla="*/ 10000 h 10000"/>
                <a:gd name="connsiteX0" fmla="*/ 0 w 9987"/>
                <a:gd name="connsiteY0" fmla="*/ 10000 h 10000"/>
                <a:gd name="connsiteX1" fmla="*/ 9976 w 9987"/>
                <a:gd name="connsiteY1" fmla="*/ 0 h 10000"/>
                <a:gd name="connsiteX2" fmla="*/ 9987 w 9987"/>
                <a:gd name="connsiteY2" fmla="*/ 5160 h 10000"/>
                <a:gd name="connsiteX3" fmla="*/ 0 w 9987"/>
                <a:gd name="connsiteY3" fmla="*/ 10000 h 10000"/>
                <a:gd name="connsiteX0" fmla="*/ 0 w 10000"/>
                <a:gd name="connsiteY0" fmla="*/ 10000 h 10000"/>
                <a:gd name="connsiteX1" fmla="*/ 9989 w 10000"/>
                <a:gd name="connsiteY1" fmla="*/ 0 h 10000"/>
                <a:gd name="connsiteX2" fmla="*/ 10000 w 10000"/>
                <a:gd name="connsiteY2" fmla="*/ 5160 h 10000"/>
                <a:gd name="connsiteX3" fmla="*/ 0 w 10000"/>
                <a:gd name="connsiteY3" fmla="*/ 10000 h 10000"/>
                <a:gd name="connsiteX0" fmla="*/ 0 w 10000"/>
                <a:gd name="connsiteY0" fmla="*/ 10000 h 10000"/>
                <a:gd name="connsiteX1" fmla="*/ 9989 w 10000"/>
                <a:gd name="connsiteY1" fmla="*/ 0 h 10000"/>
                <a:gd name="connsiteX2" fmla="*/ 10000 w 10000"/>
                <a:gd name="connsiteY2" fmla="*/ 5160 h 10000"/>
                <a:gd name="connsiteX3" fmla="*/ 0 w 10000"/>
                <a:gd name="connsiteY3" fmla="*/ 10000 h 10000"/>
                <a:gd name="connsiteX0" fmla="*/ 0 w 9989"/>
                <a:gd name="connsiteY0" fmla="*/ 10000 h 10000"/>
                <a:gd name="connsiteX1" fmla="*/ 9989 w 9989"/>
                <a:gd name="connsiteY1" fmla="*/ 0 h 10000"/>
                <a:gd name="connsiteX2" fmla="*/ 9983 w 9989"/>
                <a:gd name="connsiteY2" fmla="*/ 5160 h 10000"/>
                <a:gd name="connsiteX3" fmla="*/ 0 w 9989"/>
                <a:gd name="connsiteY3" fmla="*/ 10000 h 10000"/>
                <a:gd name="connsiteX0" fmla="*/ 0 w 9994"/>
                <a:gd name="connsiteY0" fmla="*/ 10000 h 10000"/>
                <a:gd name="connsiteX1" fmla="*/ 9987 w 9994"/>
                <a:gd name="connsiteY1" fmla="*/ 0 h 10000"/>
                <a:gd name="connsiteX2" fmla="*/ 9994 w 9994"/>
                <a:gd name="connsiteY2" fmla="*/ 5160 h 10000"/>
                <a:gd name="connsiteX3" fmla="*/ 0 w 9994"/>
                <a:gd name="connsiteY3" fmla="*/ 10000 h 10000"/>
                <a:gd name="connsiteX0" fmla="*/ 0 w 10017"/>
                <a:gd name="connsiteY0" fmla="*/ 9676 h 9676"/>
                <a:gd name="connsiteX1" fmla="*/ 10010 w 10017"/>
                <a:gd name="connsiteY1" fmla="*/ 0 h 9676"/>
                <a:gd name="connsiteX2" fmla="*/ 10017 w 10017"/>
                <a:gd name="connsiteY2" fmla="*/ 5160 h 9676"/>
                <a:gd name="connsiteX3" fmla="*/ 0 w 10017"/>
                <a:gd name="connsiteY3" fmla="*/ 9676 h 9676"/>
                <a:gd name="connsiteX0" fmla="*/ 0 w 10008"/>
                <a:gd name="connsiteY0" fmla="*/ 10311 h 10311"/>
                <a:gd name="connsiteX1" fmla="*/ 10001 w 10008"/>
                <a:gd name="connsiteY1" fmla="*/ 0 h 10311"/>
                <a:gd name="connsiteX2" fmla="*/ 10008 w 10008"/>
                <a:gd name="connsiteY2" fmla="*/ 5333 h 10311"/>
                <a:gd name="connsiteX3" fmla="*/ 0 w 10008"/>
                <a:gd name="connsiteY3" fmla="*/ 10311 h 10311"/>
                <a:gd name="connsiteX0" fmla="*/ 0 w 10008"/>
                <a:gd name="connsiteY0" fmla="*/ 9952 h 9952"/>
                <a:gd name="connsiteX1" fmla="*/ 10001 w 10008"/>
                <a:gd name="connsiteY1" fmla="*/ 0 h 9952"/>
                <a:gd name="connsiteX2" fmla="*/ 10008 w 10008"/>
                <a:gd name="connsiteY2" fmla="*/ 5333 h 9952"/>
                <a:gd name="connsiteX3" fmla="*/ 0 w 10008"/>
                <a:gd name="connsiteY3" fmla="*/ 9952 h 9952"/>
                <a:gd name="connsiteX0" fmla="*/ 0 w 10000"/>
                <a:gd name="connsiteY0" fmla="*/ 10397 h 10397"/>
                <a:gd name="connsiteX1" fmla="*/ 9993 w 10000"/>
                <a:gd name="connsiteY1" fmla="*/ 0 h 10397"/>
                <a:gd name="connsiteX2" fmla="*/ 10000 w 10000"/>
                <a:gd name="connsiteY2" fmla="*/ 5359 h 10397"/>
                <a:gd name="connsiteX3" fmla="*/ 0 w 10000"/>
                <a:gd name="connsiteY3" fmla="*/ 10397 h 10397"/>
              </a:gdLst>
              <a:ahLst/>
              <a:cxnLst>
                <a:cxn ang="0">
                  <a:pos x="connsiteX0" y="connsiteY0"/>
                </a:cxn>
                <a:cxn ang="0">
                  <a:pos x="connsiteX1" y="connsiteY1"/>
                </a:cxn>
                <a:cxn ang="0">
                  <a:pos x="connsiteX2" y="connsiteY2"/>
                </a:cxn>
                <a:cxn ang="0">
                  <a:pos x="connsiteX3" y="connsiteY3"/>
                </a:cxn>
              </a:cxnLst>
              <a:rect l="l" t="t" r="r" b="b"/>
              <a:pathLst>
                <a:path w="10000" h="10397">
                  <a:moveTo>
                    <a:pt x="0" y="10397"/>
                  </a:moveTo>
                  <a:lnTo>
                    <a:pt x="9993" y="0"/>
                  </a:lnTo>
                  <a:cubicBezTo>
                    <a:pt x="9997" y="-13"/>
                    <a:pt x="10000" y="5360"/>
                    <a:pt x="10000" y="5359"/>
                  </a:cubicBezTo>
                  <a:lnTo>
                    <a:pt x="0" y="10397"/>
                  </a:lnTo>
                  <a:close/>
                </a:path>
              </a:pathLst>
            </a:custGeom>
            <a:solidFill>
              <a:schemeClr val="accent2"/>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808080"/>
                </a:solidFill>
                <a:latin typeface="EYInterstate" panose="02000503020000020004" pitchFamily="2" charset="0"/>
              </a:endParaRPr>
            </a:p>
          </p:txBody>
        </p:sp>
      </p:grpSp>
    </p:spTree>
    <p:extLst>
      <p:ext uri="{BB962C8B-B14F-4D97-AF65-F5344CB8AC3E}">
        <p14:creationId xmlns:p14="http://schemas.microsoft.com/office/powerpoint/2010/main" xmlns="" val="4260408179"/>
      </p:ext>
    </p:extLst>
  </p:cSld>
  <p:clrMapOvr>
    <a:masterClrMapping/>
  </p:clrMapOvr>
  <p:timing>
    <p:tnLst>
      <p:par>
        <p:cTn id="1" dur="indefinite" restart="never" nodeType="tmRoot"/>
      </p:par>
    </p:tnLst>
  </p:timing>
</p:sldLayout>
</file>

<file path=ppt/slideLayouts/slideLayout162.xml><?xml version="1.0" encoding="utf-8"?>
<p:sldLayout xmlns:a="http://schemas.openxmlformats.org/drawingml/2006/main" xmlns:r="http://schemas.openxmlformats.org/officeDocument/2006/relationships" xmlns:p="http://schemas.openxmlformats.org/presentationml/2006/main" preserve="1" userDrawn="1">
  <p:cSld name="Title only1">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latin typeface="EYInterstate" panose="02000503020000020004" pitchFamily="2" charset="0"/>
              </a:defRPr>
            </a:lvl1pPr>
          </a:lstStyle>
          <a:p>
            <a:r>
              <a:rPr lang="en-US" smtClean="0"/>
              <a:t>Click to edit Master title style</a:t>
            </a:r>
            <a:endParaRPr lang="en-GB" dirty="0"/>
          </a:p>
        </p:txBody>
      </p:sp>
      <p:sp>
        <p:nvSpPr>
          <p:cNvPr id="4" name="Date Placeholder 3"/>
          <p:cNvSpPr>
            <a:spLocks noGrp="1"/>
          </p:cNvSpPr>
          <p:nvPr>
            <p:ph type="dt" sz="half" idx="10"/>
          </p:nvPr>
        </p:nvSpPr>
        <p:spPr/>
        <p:txBody>
          <a:bodyPr/>
          <a:lstStyle>
            <a:lvl1pPr>
              <a:defRPr>
                <a:latin typeface="EYInterstate" panose="02000503020000020004" pitchFamily="2" charset="0"/>
              </a:defRPr>
            </a:lvl1pPr>
          </a:lstStyle>
          <a:p>
            <a:endParaRPr lang="en-GB" dirty="0">
              <a:solidFill>
                <a:srgbClr val="808080"/>
              </a:solidFill>
            </a:endParaRPr>
          </a:p>
        </p:txBody>
      </p:sp>
      <p:sp>
        <p:nvSpPr>
          <p:cNvPr id="5" name="Footer Placeholder 4"/>
          <p:cNvSpPr>
            <a:spLocks noGrp="1"/>
          </p:cNvSpPr>
          <p:nvPr>
            <p:ph type="ftr" sz="quarter" idx="11"/>
          </p:nvPr>
        </p:nvSpPr>
        <p:spPr/>
        <p:txBody>
          <a:bodyPr/>
          <a:lstStyle>
            <a:lvl1pPr>
              <a:defRPr>
                <a:latin typeface="EYInterstate" panose="02000503020000020004" pitchFamily="2" charset="0"/>
              </a:defRPr>
            </a:lvl1pPr>
          </a:lstStyle>
          <a:p>
            <a:r>
              <a:rPr lang="en-US" smtClean="0">
                <a:solidFill>
                  <a:srgbClr val="808080"/>
                </a:solidFill>
              </a:rPr>
              <a:t>Taxation - Expatriates and Foreign nationals</a:t>
            </a:r>
            <a:endParaRPr lang="en-GB" dirty="0">
              <a:solidFill>
                <a:srgbClr val="808080"/>
              </a:solidFill>
            </a:endParaRPr>
          </a:p>
        </p:txBody>
      </p:sp>
      <p:sp>
        <p:nvSpPr>
          <p:cNvPr id="6" name="Slide Number Placeholder 5"/>
          <p:cNvSpPr>
            <a:spLocks noGrp="1"/>
          </p:cNvSpPr>
          <p:nvPr>
            <p:ph type="sldNum" sz="quarter" idx="12"/>
          </p:nvPr>
        </p:nvSpPr>
        <p:spPr/>
        <p:txBody>
          <a:bodyPr/>
          <a:lstStyle>
            <a:lvl1pPr>
              <a:defRPr>
                <a:latin typeface="EYInterstate" panose="02000503020000020004" pitchFamily="2" charset="0"/>
              </a:defRPr>
            </a:lvl1pPr>
          </a:lstStyle>
          <a:p>
            <a:r>
              <a:rPr lang="en-GB" dirty="0" smtClean="0">
                <a:solidFill>
                  <a:srgbClr val="808080"/>
                </a:solidFill>
              </a:rPr>
              <a:t>Page </a:t>
            </a:r>
            <a:fld id="{E5A1EDF7-6110-42C0-A4FC-CB56AF1E2FBC}" type="slidenum">
              <a:rPr lang="en-GB" smtClean="0">
                <a:solidFill>
                  <a:srgbClr val="808080"/>
                </a:solidFill>
              </a:rPr>
              <a:pPr/>
              <a:t>‹#›</a:t>
            </a:fld>
            <a:endParaRPr lang="en-GB" dirty="0">
              <a:solidFill>
                <a:srgbClr val="808080"/>
              </a:solidFill>
            </a:endParaRPr>
          </a:p>
        </p:txBody>
      </p:sp>
    </p:spTree>
    <p:extLst>
      <p:ext uri="{BB962C8B-B14F-4D97-AF65-F5344CB8AC3E}">
        <p14:creationId xmlns:p14="http://schemas.microsoft.com/office/powerpoint/2010/main" xmlns="" val="1009251150"/>
      </p:ext>
    </p:extLst>
  </p:cSld>
  <p:clrMapOvr>
    <a:masterClrMapping/>
  </p:clrMapOvr>
  <p:timing>
    <p:tnLst>
      <p:par>
        <p:cTn id="1" dur="indefinite" restart="never" nodeType="tmRoot"/>
      </p:par>
    </p:tnLst>
  </p:timing>
</p:sldLayout>
</file>

<file path=ppt/slideLayouts/slideLayout163.xml><?xml version="1.0" encoding="utf-8"?>
<p:sldLayout xmlns:a="http://schemas.openxmlformats.org/drawingml/2006/main" xmlns:r="http://schemas.openxmlformats.org/officeDocument/2006/relationships" xmlns:p="http://schemas.openxmlformats.org/presentationml/2006/main" showMasterSp="0" preserve="1" userDrawn="1">
  <p:cSld name="Key statement slide">
    <p:spTree>
      <p:nvGrpSpPr>
        <p:cNvPr id="1" name=""/>
        <p:cNvGrpSpPr/>
        <p:nvPr/>
      </p:nvGrpSpPr>
      <p:grpSpPr>
        <a:xfrm>
          <a:off x="0" y="0"/>
          <a:ext cx="0" cy="0"/>
          <a:chOff x="0" y="0"/>
          <a:chExt cx="0" cy="0"/>
        </a:xfrm>
      </p:grpSpPr>
      <p:sp>
        <p:nvSpPr>
          <p:cNvPr id="2" name="Title 1"/>
          <p:cNvSpPr>
            <a:spLocks noGrp="1"/>
          </p:cNvSpPr>
          <p:nvPr>
            <p:ph type="title"/>
          </p:nvPr>
        </p:nvSpPr>
        <p:spPr>
          <a:xfrm>
            <a:off x="457200" y="1484784"/>
            <a:ext cx="8220075" cy="790575"/>
          </a:xfrm>
        </p:spPr>
        <p:txBody>
          <a:bodyPr/>
          <a:lstStyle>
            <a:lvl1pPr>
              <a:defRPr sz="5000">
                <a:solidFill>
                  <a:schemeClr val="tx1"/>
                </a:solidFill>
                <a:latin typeface="EYInterstate" panose="02000503020000020004" pitchFamily="2" charset="0"/>
              </a:defRPr>
            </a:lvl1pPr>
          </a:lstStyle>
          <a:p>
            <a:r>
              <a:rPr lang="en-US" smtClean="0"/>
              <a:t>Click to edit Master title style</a:t>
            </a:r>
            <a:endParaRPr lang="en-GB" dirty="0"/>
          </a:p>
        </p:txBody>
      </p:sp>
      <p:sp>
        <p:nvSpPr>
          <p:cNvPr id="4" name="Date Placeholder 3"/>
          <p:cNvSpPr>
            <a:spLocks noGrp="1"/>
          </p:cNvSpPr>
          <p:nvPr>
            <p:ph type="dt" sz="half" idx="10"/>
          </p:nvPr>
        </p:nvSpPr>
        <p:spPr/>
        <p:txBody>
          <a:bodyPr/>
          <a:lstStyle>
            <a:lvl1pPr>
              <a:defRPr>
                <a:latin typeface="EYInterstate" panose="02000503020000020004" pitchFamily="2" charset="0"/>
              </a:defRPr>
            </a:lvl1pPr>
          </a:lstStyle>
          <a:p>
            <a:endParaRPr lang="en-GB" dirty="0">
              <a:solidFill>
                <a:srgbClr val="808080"/>
              </a:solidFill>
            </a:endParaRPr>
          </a:p>
        </p:txBody>
      </p:sp>
      <p:sp>
        <p:nvSpPr>
          <p:cNvPr id="5" name="Footer Placeholder 4"/>
          <p:cNvSpPr>
            <a:spLocks noGrp="1"/>
          </p:cNvSpPr>
          <p:nvPr>
            <p:ph type="ftr" sz="quarter" idx="11"/>
          </p:nvPr>
        </p:nvSpPr>
        <p:spPr/>
        <p:txBody>
          <a:bodyPr/>
          <a:lstStyle>
            <a:lvl1pPr>
              <a:defRPr>
                <a:latin typeface="EYInterstate" panose="02000503020000020004" pitchFamily="2" charset="0"/>
              </a:defRPr>
            </a:lvl1pPr>
          </a:lstStyle>
          <a:p>
            <a:r>
              <a:rPr lang="en-US" smtClean="0">
                <a:solidFill>
                  <a:srgbClr val="808080"/>
                </a:solidFill>
              </a:rPr>
              <a:t>Taxation - Expatriates and Foreign nationals</a:t>
            </a:r>
            <a:endParaRPr lang="en-GB" dirty="0">
              <a:solidFill>
                <a:srgbClr val="808080"/>
              </a:solidFill>
            </a:endParaRPr>
          </a:p>
        </p:txBody>
      </p:sp>
      <p:sp>
        <p:nvSpPr>
          <p:cNvPr id="6" name="Slide Number Placeholder 5"/>
          <p:cNvSpPr>
            <a:spLocks noGrp="1"/>
          </p:cNvSpPr>
          <p:nvPr>
            <p:ph type="sldNum" sz="quarter" idx="12"/>
          </p:nvPr>
        </p:nvSpPr>
        <p:spPr/>
        <p:txBody>
          <a:bodyPr/>
          <a:lstStyle>
            <a:lvl1pPr>
              <a:defRPr>
                <a:latin typeface="EYInterstate" panose="02000503020000020004" pitchFamily="2" charset="0"/>
              </a:defRPr>
            </a:lvl1pPr>
          </a:lstStyle>
          <a:p>
            <a:r>
              <a:rPr lang="en-GB" dirty="0" smtClean="0">
                <a:solidFill>
                  <a:srgbClr val="808080"/>
                </a:solidFill>
              </a:rPr>
              <a:t>Page </a:t>
            </a:r>
            <a:fld id="{E5A1EDF7-6110-42C0-A4FC-CB56AF1E2FBC}" type="slidenum">
              <a:rPr lang="en-GB" smtClean="0">
                <a:solidFill>
                  <a:srgbClr val="808080"/>
                </a:solidFill>
              </a:rPr>
              <a:pPr/>
              <a:t>‹#›</a:t>
            </a:fld>
            <a:endParaRPr lang="en-GB" dirty="0">
              <a:solidFill>
                <a:srgbClr val="808080"/>
              </a:solidFill>
            </a:endParaRPr>
          </a:p>
        </p:txBody>
      </p:sp>
      <p:sp>
        <p:nvSpPr>
          <p:cNvPr id="8" name="Line 11"/>
          <p:cNvSpPr>
            <a:spLocks noChangeShapeType="1"/>
          </p:cNvSpPr>
          <p:nvPr userDrawn="1"/>
        </p:nvSpPr>
        <p:spPr bwMode="auto">
          <a:xfrm>
            <a:off x="468313" y="6093296"/>
            <a:ext cx="8205787" cy="0"/>
          </a:xfrm>
          <a:prstGeom prst="line">
            <a:avLst/>
          </a:prstGeom>
          <a:noFill/>
          <a:ln w="3175">
            <a:solidFill>
              <a:schemeClr val="accent3"/>
            </a:solidFill>
            <a:round/>
            <a:headEnd/>
            <a:tailEnd/>
          </a:ln>
          <a:effectLst/>
        </p:spPr>
        <p:txBody>
          <a:bodyPr wrap="none" anchor="ctr"/>
          <a:lstStyle/>
          <a:p>
            <a:endParaRPr lang="en-GB" dirty="0">
              <a:solidFill>
                <a:srgbClr val="808080"/>
              </a:solidFill>
              <a:latin typeface="EYInterstate" panose="02000503020000020004" pitchFamily="2" charset="0"/>
            </a:endParaRPr>
          </a:p>
        </p:txBody>
      </p:sp>
      <p:pic>
        <p:nvPicPr>
          <p:cNvPr id="9" name="Picture 8"/>
          <p:cNvPicPr>
            <a:picLocks noChangeAspect="1"/>
          </p:cNvPicPr>
          <p:nvPr userDrawn="1"/>
        </p:nvPicPr>
        <p:blipFill>
          <a:blip r:embed="rId2" cstate="print">
            <a:extLst>
              <a:ext uri="{28A0092B-C50C-407E-A947-70E740481C1C}">
                <a14:useLocalDpi xmlns:a14="http://schemas.microsoft.com/office/drawing/2010/main" xmlns="" val="0"/>
              </a:ext>
            </a:extLst>
          </a:blip>
          <a:stretch>
            <a:fillRect/>
          </a:stretch>
        </p:blipFill>
        <p:spPr>
          <a:xfrm>
            <a:off x="8270600" y="6237312"/>
            <a:ext cx="402504" cy="411480"/>
          </a:xfrm>
          <a:prstGeom prst="rect">
            <a:avLst/>
          </a:prstGeom>
        </p:spPr>
      </p:pic>
    </p:spTree>
    <p:extLst>
      <p:ext uri="{BB962C8B-B14F-4D97-AF65-F5344CB8AC3E}">
        <p14:creationId xmlns:p14="http://schemas.microsoft.com/office/powerpoint/2010/main" xmlns="" val="1467480187"/>
      </p:ext>
    </p:extLst>
  </p:cSld>
  <p:clrMapOvr>
    <a:masterClrMapping/>
  </p:clrMapOvr>
  <p:timing>
    <p:tnLst>
      <p:par>
        <p:cTn id="1" dur="indefinite" restart="never" nodeType="tmRoot"/>
      </p:par>
    </p:tnLst>
  </p:timing>
</p:sldLayout>
</file>

<file path=ppt/slideLayouts/slideLayout164.xml><?xml version="1.0" encoding="utf-8"?>
<p:sldLayout xmlns:a="http://schemas.openxmlformats.org/drawingml/2006/main" xmlns:r="http://schemas.openxmlformats.org/officeDocument/2006/relationships" xmlns:p="http://schemas.openxmlformats.org/presentationml/2006/main" preserve="1" userDrawn="1">
  <p:cSld name="Single Column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defRPr>
            </a:lvl1pPr>
          </a:lstStyle>
          <a:p>
            <a:r>
              <a:rPr lang="en-US" smtClean="0"/>
              <a:t>Click to edit Master title style</a:t>
            </a:r>
            <a:endParaRPr lang="en-GB" dirty="0"/>
          </a:p>
        </p:txBody>
      </p:sp>
      <p:sp>
        <p:nvSpPr>
          <p:cNvPr id="4" name="Date Placeholder 3"/>
          <p:cNvSpPr>
            <a:spLocks noGrp="1"/>
          </p:cNvSpPr>
          <p:nvPr>
            <p:ph type="dt" sz="half" idx="10"/>
          </p:nvPr>
        </p:nvSpPr>
        <p:spPr/>
        <p:txBody>
          <a:bodyPr/>
          <a:lstStyle/>
          <a:p>
            <a:endParaRPr lang="en-GB" dirty="0">
              <a:solidFill>
                <a:srgbClr val="808080"/>
              </a:solidFill>
            </a:endParaRPr>
          </a:p>
        </p:txBody>
      </p:sp>
      <p:sp>
        <p:nvSpPr>
          <p:cNvPr id="5" name="Footer Placeholder 4"/>
          <p:cNvSpPr>
            <a:spLocks noGrp="1"/>
          </p:cNvSpPr>
          <p:nvPr>
            <p:ph type="ftr" sz="quarter" idx="11"/>
          </p:nvPr>
        </p:nvSpPr>
        <p:spPr/>
        <p:txBody>
          <a:bodyPr/>
          <a:lstStyle/>
          <a:p>
            <a:r>
              <a:rPr lang="en-US" smtClean="0">
                <a:solidFill>
                  <a:srgbClr val="808080"/>
                </a:solidFill>
              </a:rPr>
              <a:t>Taxation - Expatriates and Foreign nationals</a:t>
            </a:r>
            <a:endParaRPr lang="en-GB" dirty="0">
              <a:solidFill>
                <a:srgbClr val="808080"/>
              </a:solidFill>
            </a:endParaRPr>
          </a:p>
        </p:txBody>
      </p:sp>
      <p:sp>
        <p:nvSpPr>
          <p:cNvPr id="6" name="Slide Number Placeholder 5"/>
          <p:cNvSpPr>
            <a:spLocks noGrp="1"/>
          </p:cNvSpPr>
          <p:nvPr>
            <p:ph type="sldNum" sz="quarter" idx="12"/>
          </p:nvPr>
        </p:nvSpPr>
        <p:spPr/>
        <p:txBody>
          <a:bodyPr/>
          <a:lstStyle/>
          <a:p>
            <a:r>
              <a:rPr lang="en-GB" dirty="0" smtClean="0">
                <a:solidFill>
                  <a:srgbClr val="808080"/>
                </a:solidFill>
              </a:rPr>
              <a:t>Page </a:t>
            </a:r>
            <a:fld id="{E5A1EDF7-6110-42C0-A4FC-CB56AF1E2FBC}" type="slidenum">
              <a:rPr lang="en-GB" smtClean="0">
                <a:solidFill>
                  <a:srgbClr val="808080"/>
                </a:solidFill>
              </a:rPr>
              <a:pPr/>
              <a:t>‹#›</a:t>
            </a:fld>
            <a:endParaRPr lang="en-GB" dirty="0">
              <a:solidFill>
                <a:srgbClr val="808080"/>
              </a:solidFill>
            </a:endParaRPr>
          </a:p>
        </p:txBody>
      </p:sp>
      <p:sp>
        <p:nvSpPr>
          <p:cNvPr id="8" name="Content Placeholder 7"/>
          <p:cNvSpPr>
            <a:spLocks noGrp="1"/>
          </p:cNvSpPr>
          <p:nvPr>
            <p:ph sz="quarter" idx="13"/>
          </p:nvPr>
        </p:nvSpPr>
        <p:spPr>
          <a:xfrm>
            <a:off x="468313" y="1411288"/>
            <a:ext cx="8207375" cy="450373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Tree>
    <p:extLst>
      <p:ext uri="{BB962C8B-B14F-4D97-AF65-F5344CB8AC3E}">
        <p14:creationId xmlns:p14="http://schemas.microsoft.com/office/powerpoint/2010/main" xmlns="" val="3506905610"/>
      </p:ext>
    </p:extLst>
  </p:cSld>
  <p:clrMapOvr>
    <a:masterClrMapping/>
  </p:clrMapOvr>
  <p:timing>
    <p:tnLst>
      <p:par>
        <p:cTn id="1" dur="indefinite" restart="never" nodeType="tmRoot"/>
      </p:par>
    </p:tnLst>
  </p:timing>
</p:sldLayout>
</file>

<file path=ppt/slideLayouts/slideLayout165.xml><?xml version="1.0" encoding="utf-8"?>
<p:sldLayout xmlns:a="http://schemas.openxmlformats.org/drawingml/2006/main" xmlns:r="http://schemas.openxmlformats.org/officeDocument/2006/relationships" xmlns:p="http://schemas.openxmlformats.org/presentationml/2006/main" preserve="1" userDrawn="1">
  <p:cSld name="Double Column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4" name="Date Placeholder 3"/>
          <p:cNvSpPr>
            <a:spLocks noGrp="1"/>
          </p:cNvSpPr>
          <p:nvPr>
            <p:ph type="dt" sz="half" idx="10"/>
          </p:nvPr>
        </p:nvSpPr>
        <p:spPr/>
        <p:txBody>
          <a:bodyPr/>
          <a:lstStyle/>
          <a:p>
            <a:endParaRPr lang="en-GB" dirty="0">
              <a:solidFill>
                <a:srgbClr val="808080"/>
              </a:solidFill>
            </a:endParaRPr>
          </a:p>
        </p:txBody>
      </p:sp>
      <p:sp>
        <p:nvSpPr>
          <p:cNvPr id="5" name="Footer Placeholder 4"/>
          <p:cNvSpPr>
            <a:spLocks noGrp="1"/>
          </p:cNvSpPr>
          <p:nvPr>
            <p:ph type="ftr" sz="quarter" idx="11"/>
          </p:nvPr>
        </p:nvSpPr>
        <p:spPr/>
        <p:txBody>
          <a:bodyPr/>
          <a:lstStyle/>
          <a:p>
            <a:r>
              <a:rPr lang="en-US" smtClean="0">
                <a:solidFill>
                  <a:srgbClr val="808080"/>
                </a:solidFill>
              </a:rPr>
              <a:t>Taxation - Expatriates and Foreign nationals</a:t>
            </a:r>
            <a:endParaRPr lang="en-GB" dirty="0">
              <a:solidFill>
                <a:srgbClr val="808080"/>
              </a:solidFill>
            </a:endParaRPr>
          </a:p>
        </p:txBody>
      </p:sp>
      <p:sp>
        <p:nvSpPr>
          <p:cNvPr id="6" name="Slide Number Placeholder 5"/>
          <p:cNvSpPr>
            <a:spLocks noGrp="1"/>
          </p:cNvSpPr>
          <p:nvPr>
            <p:ph type="sldNum" sz="quarter" idx="12"/>
          </p:nvPr>
        </p:nvSpPr>
        <p:spPr/>
        <p:txBody>
          <a:bodyPr/>
          <a:lstStyle/>
          <a:p>
            <a:r>
              <a:rPr lang="en-GB" dirty="0" smtClean="0">
                <a:solidFill>
                  <a:srgbClr val="808080"/>
                </a:solidFill>
              </a:rPr>
              <a:t>Page </a:t>
            </a:r>
            <a:fld id="{E5A1EDF7-6110-42C0-A4FC-CB56AF1E2FBC}" type="slidenum">
              <a:rPr lang="en-GB" smtClean="0">
                <a:solidFill>
                  <a:srgbClr val="808080"/>
                </a:solidFill>
              </a:rPr>
              <a:pPr/>
              <a:t>‹#›</a:t>
            </a:fld>
            <a:endParaRPr lang="en-GB" dirty="0">
              <a:solidFill>
                <a:srgbClr val="808080"/>
              </a:solidFill>
            </a:endParaRPr>
          </a:p>
        </p:txBody>
      </p:sp>
      <p:sp>
        <p:nvSpPr>
          <p:cNvPr id="9" name="Content Placeholder 8"/>
          <p:cNvSpPr>
            <a:spLocks noGrp="1"/>
          </p:cNvSpPr>
          <p:nvPr>
            <p:ph sz="quarter" idx="14"/>
          </p:nvPr>
        </p:nvSpPr>
        <p:spPr>
          <a:xfrm>
            <a:off x="468313" y="1411288"/>
            <a:ext cx="3997325" cy="450373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11" name="Content Placeholder 10"/>
          <p:cNvSpPr>
            <a:spLocks noGrp="1"/>
          </p:cNvSpPr>
          <p:nvPr>
            <p:ph sz="quarter" idx="15"/>
          </p:nvPr>
        </p:nvSpPr>
        <p:spPr>
          <a:xfrm>
            <a:off x="4679950" y="1411288"/>
            <a:ext cx="3995738" cy="450373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xmlns="" val="3408597157"/>
      </p:ext>
    </p:extLst>
  </p:cSld>
  <p:clrMapOvr>
    <a:masterClrMapping/>
  </p:clrMapOvr>
  <p:timing>
    <p:tnLst>
      <p:par>
        <p:cTn id="1" dur="indefinite" restart="never" nodeType="tmRoot"/>
      </p:par>
    </p:tnLst>
  </p:timing>
</p:sldLayout>
</file>

<file path=ppt/slideLayouts/slideLayout166.xml><?xml version="1.0" encoding="utf-8"?>
<p:sldLayout xmlns:a="http://schemas.openxmlformats.org/drawingml/2006/main" xmlns:r="http://schemas.openxmlformats.org/officeDocument/2006/relationships" xmlns:p="http://schemas.openxmlformats.org/presentationml/2006/main" preserve="1" userDrawn="1">
  <p:cSld name="Double Column Content (Horizont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defRPr>
            </a:lvl1pPr>
          </a:lstStyle>
          <a:p>
            <a:r>
              <a:rPr lang="en-US" smtClean="0"/>
              <a:t>Click to edit Master title style</a:t>
            </a:r>
            <a:endParaRPr lang="en-GB" dirty="0"/>
          </a:p>
        </p:txBody>
      </p:sp>
      <p:sp>
        <p:nvSpPr>
          <p:cNvPr id="4" name="Date Placeholder 3"/>
          <p:cNvSpPr>
            <a:spLocks noGrp="1"/>
          </p:cNvSpPr>
          <p:nvPr>
            <p:ph type="dt" sz="half" idx="10"/>
          </p:nvPr>
        </p:nvSpPr>
        <p:spPr/>
        <p:txBody>
          <a:bodyPr/>
          <a:lstStyle/>
          <a:p>
            <a:endParaRPr lang="en-GB" dirty="0">
              <a:solidFill>
                <a:srgbClr val="808080"/>
              </a:solidFill>
            </a:endParaRPr>
          </a:p>
        </p:txBody>
      </p:sp>
      <p:sp>
        <p:nvSpPr>
          <p:cNvPr id="5" name="Footer Placeholder 4"/>
          <p:cNvSpPr>
            <a:spLocks noGrp="1"/>
          </p:cNvSpPr>
          <p:nvPr>
            <p:ph type="ftr" sz="quarter" idx="11"/>
          </p:nvPr>
        </p:nvSpPr>
        <p:spPr/>
        <p:txBody>
          <a:bodyPr/>
          <a:lstStyle/>
          <a:p>
            <a:r>
              <a:rPr lang="en-US" smtClean="0">
                <a:solidFill>
                  <a:srgbClr val="808080"/>
                </a:solidFill>
              </a:rPr>
              <a:t>Taxation - Expatriates and Foreign nationals</a:t>
            </a:r>
            <a:endParaRPr lang="en-GB" dirty="0">
              <a:solidFill>
                <a:srgbClr val="808080"/>
              </a:solidFill>
            </a:endParaRPr>
          </a:p>
        </p:txBody>
      </p:sp>
      <p:sp>
        <p:nvSpPr>
          <p:cNvPr id="6" name="Slide Number Placeholder 5"/>
          <p:cNvSpPr>
            <a:spLocks noGrp="1"/>
          </p:cNvSpPr>
          <p:nvPr>
            <p:ph type="sldNum" sz="quarter" idx="12"/>
          </p:nvPr>
        </p:nvSpPr>
        <p:spPr/>
        <p:txBody>
          <a:bodyPr/>
          <a:lstStyle/>
          <a:p>
            <a:r>
              <a:rPr lang="en-GB" dirty="0" smtClean="0">
                <a:solidFill>
                  <a:srgbClr val="808080"/>
                </a:solidFill>
              </a:rPr>
              <a:t>Page </a:t>
            </a:r>
            <a:fld id="{E5A1EDF7-6110-42C0-A4FC-CB56AF1E2FBC}" type="slidenum">
              <a:rPr lang="en-GB" smtClean="0">
                <a:solidFill>
                  <a:srgbClr val="808080"/>
                </a:solidFill>
              </a:rPr>
              <a:pPr/>
              <a:t>‹#›</a:t>
            </a:fld>
            <a:endParaRPr lang="en-GB" dirty="0">
              <a:solidFill>
                <a:srgbClr val="808080"/>
              </a:solidFill>
            </a:endParaRPr>
          </a:p>
        </p:txBody>
      </p:sp>
      <p:sp>
        <p:nvSpPr>
          <p:cNvPr id="9" name="Content Placeholder 8"/>
          <p:cNvSpPr>
            <a:spLocks noGrp="1"/>
          </p:cNvSpPr>
          <p:nvPr>
            <p:ph sz="quarter" idx="13"/>
          </p:nvPr>
        </p:nvSpPr>
        <p:spPr>
          <a:xfrm>
            <a:off x="468313" y="1413016"/>
            <a:ext cx="8207375" cy="2160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10" name="Content Placeholder 8"/>
          <p:cNvSpPr>
            <a:spLocks noGrp="1"/>
          </p:cNvSpPr>
          <p:nvPr>
            <p:ph sz="quarter" idx="14"/>
          </p:nvPr>
        </p:nvSpPr>
        <p:spPr>
          <a:xfrm>
            <a:off x="468313" y="3717032"/>
            <a:ext cx="8207375" cy="2160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xmlns="" val="3780115961"/>
      </p:ext>
    </p:extLst>
  </p:cSld>
  <p:clrMapOvr>
    <a:masterClrMapping/>
  </p:clrMapOvr>
  <p:timing>
    <p:tnLst>
      <p:par>
        <p:cTn id="1" dur="indefinite" restart="never" nodeType="tmRoot"/>
      </p:par>
    </p:tnLst>
  </p:timing>
</p:sldLayout>
</file>

<file path=ppt/slideLayouts/slideLayout167.xml><?xml version="1.0" encoding="utf-8"?>
<p:sldLayout xmlns:a="http://schemas.openxmlformats.org/drawingml/2006/main" xmlns:r="http://schemas.openxmlformats.org/officeDocument/2006/relationships" xmlns:p="http://schemas.openxmlformats.org/presentationml/2006/main" showMasterSp="0" preserve="1" userDrawn="1">
  <p:cSld name="Blank">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lvl1pPr>
              <a:defRPr>
                <a:solidFill>
                  <a:schemeClr val="tx1"/>
                </a:solidFill>
              </a:defRPr>
            </a:lvl1pPr>
          </a:lstStyle>
          <a:p>
            <a:endParaRPr lang="en-GB" dirty="0">
              <a:solidFill>
                <a:srgbClr val="808080"/>
              </a:solidFill>
            </a:endParaRPr>
          </a:p>
        </p:txBody>
      </p:sp>
      <p:sp>
        <p:nvSpPr>
          <p:cNvPr id="5" name="Footer Placeholder 4"/>
          <p:cNvSpPr>
            <a:spLocks noGrp="1"/>
          </p:cNvSpPr>
          <p:nvPr>
            <p:ph type="ftr" sz="quarter" idx="11"/>
          </p:nvPr>
        </p:nvSpPr>
        <p:spPr/>
        <p:txBody>
          <a:bodyPr/>
          <a:lstStyle>
            <a:lvl1pPr>
              <a:defRPr>
                <a:solidFill>
                  <a:schemeClr val="tx1"/>
                </a:solidFill>
              </a:defRPr>
            </a:lvl1pPr>
          </a:lstStyle>
          <a:p>
            <a:r>
              <a:rPr lang="en-US" smtClean="0">
                <a:solidFill>
                  <a:srgbClr val="808080"/>
                </a:solidFill>
              </a:rPr>
              <a:t>Taxation - Expatriates and Foreign nationals</a:t>
            </a:r>
            <a:endParaRPr lang="en-GB" dirty="0">
              <a:solidFill>
                <a:srgbClr val="808080"/>
              </a:solidFill>
            </a:endParaRPr>
          </a:p>
        </p:txBody>
      </p:sp>
      <p:sp>
        <p:nvSpPr>
          <p:cNvPr id="6" name="Slide Number Placeholder 5"/>
          <p:cNvSpPr>
            <a:spLocks noGrp="1"/>
          </p:cNvSpPr>
          <p:nvPr>
            <p:ph type="sldNum" sz="quarter" idx="12"/>
          </p:nvPr>
        </p:nvSpPr>
        <p:spPr/>
        <p:txBody>
          <a:bodyPr/>
          <a:lstStyle>
            <a:lvl1pPr>
              <a:defRPr>
                <a:solidFill>
                  <a:schemeClr val="tx1"/>
                </a:solidFill>
              </a:defRPr>
            </a:lvl1pPr>
          </a:lstStyle>
          <a:p>
            <a:r>
              <a:rPr lang="en-GB" dirty="0" smtClean="0">
                <a:solidFill>
                  <a:srgbClr val="808080"/>
                </a:solidFill>
              </a:rPr>
              <a:t>Page </a:t>
            </a:r>
            <a:fld id="{E5A1EDF7-6110-42C0-A4FC-CB56AF1E2FBC}" type="slidenum">
              <a:rPr lang="en-GB" smtClean="0">
                <a:solidFill>
                  <a:srgbClr val="808080"/>
                </a:solidFill>
              </a:rPr>
              <a:pPr/>
              <a:t>‹#›</a:t>
            </a:fld>
            <a:endParaRPr lang="en-GB" dirty="0">
              <a:solidFill>
                <a:srgbClr val="808080"/>
              </a:solidFill>
            </a:endParaRPr>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xmlns="" val="0"/>
              </a:ext>
            </a:extLst>
          </a:blip>
          <a:stretch>
            <a:fillRect/>
          </a:stretch>
        </p:blipFill>
        <p:spPr>
          <a:xfrm>
            <a:off x="8270600" y="6237312"/>
            <a:ext cx="402504" cy="411480"/>
          </a:xfrm>
          <a:prstGeom prst="rect">
            <a:avLst/>
          </a:prstGeom>
        </p:spPr>
      </p:pic>
    </p:spTree>
    <p:extLst>
      <p:ext uri="{BB962C8B-B14F-4D97-AF65-F5344CB8AC3E}">
        <p14:creationId xmlns:p14="http://schemas.microsoft.com/office/powerpoint/2010/main" xmlns="" val="2639616058"/>
      </p:ext>
    </p:extLst>
  </p:cSld>
  <p:clrMapOvr>
    <a:masterClrMapping/>
  </p:clrMapOvr>
  <p:timing>
    <p:tnLst>
      <p:par>
        <p:cTn id="1" dur="indefinite" restart="never" nodeType="tmRoot"/>
      </p:par>
    </p:tnLst>
  </p:timing>
</p:sldLayout>
</file>

<file path=ppt/slideLayouts/slideLayout168.xml><?xml version="1.0" encoding="utf-8"?>
<p:sldLayout xmlns:a="http://schemas.openxmlformats.org/drawingml/2006/main" xmlns:r="http://schemas.openxmlformats.org/officeDocument/2006/relationships" xmlns:p="http://schemas.openxmlformats.org/presentationml/2006/main" showMasterSp="0" preserve="1" userDrawn="1">
  <p:cSld name="Divider - yellow">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63550" y="261938"/>
            <a:ext cx="8213725" cy="790575"/>
          </a:xfrm>
        </p:spPr>
        <p:txBody>
          <a:bodyPr anchor="t"/>
          <a:lstStyle>
            <a:lvl1pPr algn="l">
              <a:defRPr sz="2400" b="1" cap="none" baseline="0">
                <a:solidFill>
                  <a:schemeClr val="tx2"/>
                </a:solidFill>
              </a:defRPr>
            </a:lvl1pPr>
          </a:lstStyle>
          <a:p>
            <a:r>
              <a:rPr lang="en-US" dirty="0" smtClean="0"/>
              <a:t>Divider title</a:t>
            </a:r>
            <a:endParaRPr lang="en-GB" dirty="0"/>
          </a:p>
        </p:txBody>
      </p:sp>
      <p:sp>
        <p:nvSpPr>
          <p:cNvPr id="38" name="Freeform 5"/>
          <p:cNvSpPr>
            <a:spLocks/>
          </p:cNvSpPr>
          <p:nvPr userDrawn="1"/>
        </p:nvSpPr>
        <p:spPr bwMode="gray">
          <a:xfrm>
            <a:off x="457200" y="1039813"/>
            <a:ext cx="8229600" cy="5184775"/>
          </a:xfrm>
          <a:custGeom>
            <a:avLst/>
            <a:gdLst/>
            <a:ahLst/>
            <a:cxnLst>
              <a:cxn ang="0">
                <a:pos x="0" y="0"/>
              </a:cxn>
              <a:cxn ang="0">
                <a:pos x="0" y="3266"/>
              </a:cxn>
              <a:cxn ang="0">
                <a:pos x="5184" y="2352"/>
              </a:cxn>
              <a:cxn ang="0">
                <a:pos x="5184" y="0"/>
              </a:cxn>
              <a:cxn ang="0">
                <a:pos x="0" y="0"/>
              </a:cxn>
            </a:cxnLst>
            <a:rect l="0" t="0" r="r" b="b"/>
            <a:pathLst>
              <a:path w="5184" h="3266">
                <a:moveTo>
                  <a:pt x="0" y="0"/>
                </a:moveTo>
                <a:lnTo>
                  <a:pt x="0" y="3266"/>
                </a:lnTo>
                <a:lnTo>
                  <a:pt x="5184" y="2352"/>
                </a:lnTo>
                <a:lnTo>
                  <a:pt x="5184" y="0"/>
                </a:lnTo>
                <a:lnTo>
                  <a:pt x="0" y="0"/>
                </a:lnTo>
                <a:close/>
              </a:path>
            </a:pathLst>
          </a:custGeom>
          <a:solidFill>
            <a:schemeClr val="accent2"/>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808080"/>
              </a:solidFill>
            </a:endParaRPr>
          </a:p>
        </p:txBody>
      </p:sp>
      <p:pic>
        <p:nvPicPr>
          <p:cNvPr id="6" name="Picture 5"/>
          <p:cNvPicPr>
            <a:picLocks noChangeAspect="1"/>
          </p:cNvPicPr>
          <p:nvPr userDrawn="1"/>
        </p:nvPicPr>
        <p:blipFill>
          <a:blip r:embed="rId2" cstate="print">
            <a:extLst>
              <a:ext uri="{28A0092B-C50C-407E-A947-70E740481C1C}">
                <a14:useLocalDpi xmlns:a14="http://schemas.microsoft.com/office/drawing/2010/main" xmlns="" val="0"/>
              </a:ext>
            </a:extLst>
          </a:blip>
          <a:stretch>
            <a:fillRect/>
          </a:stretch>
        </p:blipFill>
        <p:spPr>
          <a:xfrm>
            <a:off x="8270600" y="6237312"/>
            <a:ext cx="402504" cy="411480"/>
          </a:xfrm>
          <a:prstGeom prst="rect">
            <a:avLst/>
          </a:prstGeom>
        </p:spPr>
      </p:pic>
    </p:spTree>
    <p:extLst>
      <p:ext uri="{BB962C8B-B14F-4D97-AF65-F5344CB8AC3E}">
        <p14:creationId xmlns:p14="http://schemas.microsoft.com/office/powerpoint/2010/main" xmlns="" val="3210983189"/>
      </p:ext>
    </p:extLst>
  </p:cSld>
  <p:clrMapOvr>
    <a:masterClrMapping/>
  </p:clrMapOvr>
  <p:timing>
    <p:tnLst>
      <p:par>
        <p:cTn id="1" dur="indefinite" restart="never" nodeType="tmRoot"/>
      </p:par>
    </p:tnLst>
  </p:timing>
</p:sldLayout>
</file>

<file path=ppt/slideLayouts/slideLayout169.xml><?xml version="1.0" encoding="utf-8"?>
<p:sldLayout xmlns:a="http://schemas.openxmlformats.org/drawingml/2006/main" xmlns:r="http://schemas.openxmlformats.org/officeDocument/2006/relationships" xmlns:p="http://schemas.openxmlformats.org/presentationml/2006/main" showMasterSp="0" preserve="1" userDrawn="1">
  <p:cSld name="Divider - grey">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63550" y="261938"/>
            <a:ext cx="8213725" cy="790575"/>
          </a:xfrm>
        </p:spPr>
        <p:txBody>
          <a:bodyPr anchor="t"/>
          <a:lstStyle>
            <a:lvl1pPr algn="l">
              <a:defRPr sz="2400" b="1" cap="none" baseline="0">
                <a:solidFill>
                  <a:schemeClr val="tx2"/>
                </a:solidFill>
              </a:defRPr>
            </a:lvl1pPr>
          </a:lstStyle>
          <a:p>
            <a:r>
              <a:rPr lang="en-US" dirty="0" smtClean="0"/>
              <a:t>Divider title</a:t>
            </a:r>
            <a:endParaRPr lang="en-GB" dirty="0"/>
          </a:p>
        </p:txBody>
      </p:sp>
      <p:sp>
        <p:nvSpPr>
          <p:cNvPr id="38" name="Freeform 5"/>
          <p:cNvSpPr>
            <a:spLocks/>
          </p:cNvSpPr>
          <p:nvPr userDrawn="1"/>
        </p:nvSpPr>
        <p:spPr bwMode="gray">
          <a:xfrm>
            <a:off x="457200" y="1039813"/>
            <a:ext cx="8229600" cy="5184775"/>
          </a:xfrm>
          <a:custGeom>
            <a:avLst/>
            <a:gdLst/>
            <a:ahLst/>
            <a:cxnLst>
              <a:cxn ang="0">
                <a:pos x="0" y="0"/>
              </a:cxn>
              <a:cxn ang="0">
                <a:pos x="0" y="3266"/>
              </a:cxn>
              <a:cxn ang="0">
                <a:pos x="5184" y="2352"/>
              </a:cxn>
              <a:cxn ang="0">
                <a:pos x="5184" y="0"/>
              </a:cxn>
              <a:cxn ang="0">
                <a:pos x="0" y="0"/>
              </a:cxn>
            </a:cxnLst>
            <a:rect l="0" t="0" r="r" b="b"/>
            <a:pathLst>
              <a:path w="5184" h="3266">
                <a:moveTo>
                  <a:pt x="0" y="0"/>
                </a:moveTo>
                <a:lnTo>
                  <a:pt x="0" y="3266"/>
                </a:lnTo>
                <a:lnTo>
                  <a:pt x="5184" y="2352"/>
                </a:lnTo>
                <a:lnTo>
                  <a:pt x="5184" y="0"/>
                </a:lnTo>
                <a:lnTo>
                  <a:pt x="0" y="0"/>
                </a:lnTo>
                <a:close/>
              </a:path>
            </a:pathLst>
          </a:custGeom>
          <a:solidFill>
            <a:schemeClr val="accent1"/>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808080"/>
              </a:solidFill>
            </a:endParaRPr>
          </a:p>
        </p:txBody>
      </p:sp>
      <p:pic>
        <p:nvPicPr>
          <p:cNvPr id="6" name="Picture 5"/>
          <p:cNvPicPr>
            <a:picLocks noChangeAspect="1"/>
          </p:cNvPicPr>
          <p:nvPr userDrawn="1"/>
        </p:nvPicPr>
        <p:blipFill>
          <a:blip r:embed="rId2" cstate="print">
            <a:extLst>
              <a:ext uri="{28A0092B-C50C-407E-A947-70E740481C1C}">
                <a14:useLocalDpi xmlns:a14="http://schemas.microsoft.com/office/drawing/2010/main" xmlns="" val="0"/>
              </a:ext>
            </a:extLst>
          </a:blip>
          <a:stretch>
            <a:fillRect/>
          </a:stretch>
        </p:blipFill>
        <p:spPr>
          <a:xfrm>
            <a:off x="8270600" y="6237312"/>
            <a:ext cx="402504" cy="411480"/>
          </a:xfrm>
          <a:prstGeom prst="rect">
            <a:avLst/>
          </a:prstGeom>
        </p:spPr>
      </p:pic>
    </p:spTree>
    <p:extLst>
      <p:ext uri="{BB962C8B-B14F-4D97-AF65-F5344CB8AC3E}">
        <p14:creationId xmlns:p14="http://schemas.microsoft.com/office/powerpoint/2010/main" xmlns="" val="4177540952"/>
      </p:ext>
    </p:extLst>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userDrawn="1">
  <p:cSld name="Title and Content Bullets">
    <p:spTree>
      <p:nvGrpSpPr>
        <p:cNvPr id="1" name=""/>
        <p:cNvGrpSpPr/>
        <p:nvPr/>
      </p:nvGrpSpPr>
      <p:grpSpPr>
        <a:xfrm>
          <a:off x="0" y="0"/>
          <a:ext cx="0" cy="0"/>
          <a:chOff x="0" y="0"/>
          <a:chExt cx="0" cy="0"/>
        </a:xfrm>
      </p:grpSpPr>
      <p:sp>
        <p:nvSpPr>
          <p:cNvPr id="3" name="Content Placeholder 2"/>
          <p:cNvSpPr>
            <a:spLocks noGrp="1"/>
          </p:cNvSpPr>
          <p:nvPr>
            <p:ph idx="1"/>
          </p:nvPr>
        </p:nvSpPr>
        <p:spPr>
          <a:xfrm>
            <a:off x="529654" y="1344536"/>
            <a:ext cx="8083334" cy="4905975"/>
          </a:xfrm>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itle 3"/>
          <p:cNvSpPr>
            <a:spLocks noGrp="1"/>
          </p:cNvSpPr>
          <p:nvPr>
            <p:ph type="title"/>
          </p:nvPr>
        </p:nvSpPr>
        <p:spPr/>
        <p:txBody>
          <a:bodyPr/>
          <a:lstStyle/>
          <a:p>
            <a:r>
              <a:rPr lang="en-US" dirty="0" smtClean="0"/>
              <a:t>Click to edit Master title style</a:t>
            </a:r>
            <a:endParaRPr lang="en-CA" dirty="0"/>
          </a:p>
        </p:txBody>
      </p:sp>
    </p:spTree>
    <p:extLst>
      <p:ext uri="{BB962C8B-B14F-4D97-AF65-F5344CB8AC3E}">
        <p14:creationId xmlns:p14="http://schemas.microsoft.com/office/powerpoint/2010/main" xmlns="" val="944370036"/>
      </p:ext>
    </p:extLst>
  </p:cSld>
  <p:clrMapOvr>
    <a:masterClrMapping/>
  </p:clrMapOvr>
</p:sldLayout>
</file>

<file path=ppt/slideLayouts/slideLayout170.xml><?xml version="1.0" encoding="utf-8"?>
<p:sldLayout xmlns:a="http://schemas.openxmlformats.org/drawingml/2006/main" xmlns:r="http://schemas.openxmlformats.org/officeDocument/2006/relationships" xmlns:p="http://schemas.openxmlformats.org/presentationml/2006/main" showMasterSp="0" preserve="1" userDrawn="1">
  <p:cSld name="Divider - lin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63550" y="261938"/>
            <a:ext cx="8213725" cy="790575"/>
          </a:xfrm>
        </p:spPr>
        <p:txBody>
          <a:bodyPr anchor="t"/>
          <a:lstStyle>
            <a:lvl1pPr algn="l">
              <a:defRPr sz="2400" b="1" cap="none" baseline="0">
                <a:solidFill>
                  <a:schemeClr val="tx2"/>
                </a:solidFill>
              </a:defRPr>
            </a:lvl1pPr>
          </a:lstStyle>
          <a:p>
            <a:r>
              <a:rPr lang="en-US" dirty="0" smtClean="0"/>
              <a:t>Divider title</a:t>
            </a:r>
            <a:endParaRPr lang="en-GB" dirty="0"/>
          </a:p>
        </p:txBody>
      </p:sp>
      <p:pic>
        <p:nvPicPr>
          <p:cNvPr id="10" name="Picture 2"/>
          <p:cNvPicPr>
            <a:picLocks noChangeAspect="1" noChangeArrowheads="1"/>
          </p:cNvPicPr>
          <p:nvPr userDrawn="1"/>
        </p:nvPicPr>
        <p:blipFill>
          <a:blip r:embed="rId2" cstate="print"/>
          <a:srcRect/>
          <a:stretch>
            <a:fillRect/>
          </a:stretch>
        </p:blipFill>
        <p:spPr bwMode="auto">
          <a:xfrm>
            <a:off x="457200" y="1044000"/>
            <a:ext cx="8225549" cy="5184000"/>
          </a:xfrm>
          <a:prstGeom prst="rect">
            <a:avLst/>
          </a:prstGeom>
          <a:noFill/>
          <a:ln w="9525">
            <a:noFill/>
            <a:miter lim="800000"/>
            <a:headEnd/>
            <a:tailEnd/>
          </a:ln>
          <a:effectLst/>
        </p:spPr>
      </p:pic>
      <p:pic>
        <p:nvPicPr>
          <p:cNvPr id="6" name="Picture 5"/>
          <p:cNvPicPr>
            <a:picLocks noChangeAspect="1"/>
          </p:cNvPicPr>
          <p:nvPr userDrawn="1"/>
        </p:nvPicPr>
        <p:blipFill>
          <a:blip r:embed="rId3" cstate="print">
            <a:extLst>
              <a:ext uri="{28A0092B-C50C-407E-A947-70E740481C1C}">
                <a14:useLocalDpi xmlns:a14="http://schemas.microsoft.com/office/drawing/2010/main" xmlns="" val="0"/>
              </a:ext>
            </a:extLst>
          </a:blip>
          <a:stretch>
            <a:fillRect/>
          </a:stretch>
        </p:blipFill>
        <p:spPr>
          <a:xfrm>
            <a:off x="8270600" y="6237312"/>
            <a:ext cx="402504" cy="411480"/>
          </a:xfrm>
          <a:prstGeom prst="rect">
            <a:avLst/>
          </a:prstGeom>
        </p:spPr>
      </p:pic>
    </p:spTree>
    <p:extLst>
      <p:ext uri="{BB962C8B-B14F-4D97-AF65-F5344CB8AC3E}">
        <p14:creationId xmlns:p14="http://schemas.microsoft.com/office/powerpoint/2010/main" xmlns="" val="9438512"/>
      </p:ext>
    </p:extLst>
  </p:cSld>
  <p:clrMapOvr>
    <a:masterClrMapping/>
  </p:clrMapOvr>
  <p:timing>
    <p:tnLst>
      <p:par>
        <p:cTn id="1" dur="indefinite" restart="never" nodeType="tmRoot"/>
      </p:par>
    </p:tnLst>
  </p:timing>
</p:sldLayout>
</file>

<file path=ppt/slideLayouts/slideLayout171.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endParaRPr lang="en-GB" dirty="0">
              <a:solidFill>
                <a:srgbClr val="808080"/>
              </a:solidFill>
            </a:endParaRPr>
          </a:p>
        </p:txBody>
      </p:sp>
      <p:sp>
        <p:nvSpPr>
          <p:cNvPr id="4" name="Footer Placeholder 3"/>
          <p:cNvSpPr>
            <a:spLocks noGrp="1"/>
          </p:cNvSpPr>
          <p:nvPr>
            <p:ph type="ftr" sz="quarter" idx="11"/>
          </p:nvPr>
        </p:nvSpPr>
        <p:spPr/>
        <p:txBody>
          <a:bodyPr/>
          <a:lstStyle/>
          <a:p>
            <a:r>
              <a:rPr lang="en-US" smtClean="0">
                <a:solidFill>
                  <a:srgbClr val="808080"/>
                </a:solidFill>
              </a:rPr>
              <a:t>Taxation - Expatriates and Foreign nationals</a:t>
            </a:r>
            <a:endParaRPr lang="en-GB" dirty="0">
              <a:solidFill>
                <a:srgbClr val="808080"/>
              </a:solidFill>
            </a:endParaRPr>
          </a:p>
        </p:txBody>
      </p:sp>
      <p:sp>
        <p:nvSpPr>
          <p:cNvPr id="5" name="Slide Number Placeholder 4"/>
          <p:cNvSpPr>
            <a:spLocks noGrp="1"/>
          </p:cNvSpPr>
          <p:nvPr>
            <p:ph type="sldNum" sz="quarter" idx="12"/>
          </p:nvPr>
        </p:nvSpPr>
        <p:spPr/>
        <p:txBody>
          <a:bodyPr/>
          <a:lstStyle/>
          <a:p>
            <a:r>
              <a:rPr lang="en-GB" dirty="0" smtClean="0">
                <a:solidFill>
                  <a:srgbClr val="808080"/>
                </a:solidFill>
              </a:rPr>
              <a:t>Page </a:t>
            </a:r>
            <a:fld id="{E5A1EDF7-6110-42C0-A4FC-CB56AF1E2FBC}" type="slidenum">
              <a:rPr lang="en-GB" smtClean="0">
                <a:solidFill>
                  <a:srgbClr val="808080"/>
                </a:solidFill>
              </a:rPr>
              <a:pPr/>
              <a:t>‹#›</a:t>
            </a:fld>
            <a:endParaRPr lang="en-GB" dirty="0">
              <a:solidFill>
                <a:srgbClr val="808080"/>
              </a:solidFill>
            </a:endParaRPr>
          </a:p>
        </p:txBody>
      </p:sp>
      <p:sp>
        <p:nvSpPr>
          <p:cNvPr id="14" name="Text Placeholder 13"/>
          <p:cNvSpPr>
            <a:spLocks noGrp="1"/>
          </p:cNvSpPr>
          <p:nvPr>
            <p:ph type="body" sz="quarter" idx="13"/>
          </p:nvPr>
        </p:nvSpPr>
        <p:spPr>
          <a:xfrm>
            <a:off x="468313" y="2655782"/>
            <a:ext cx="3994150" cy="149394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6" name="Text Placeholder 15"/>
          <p:cNvSpPr>
            <a:spLocks noGrp="1"/>
          </p:cNvSpPr>
          <p:nvPr>
            <p:ph type="body" sz="quarter" idx="14"/>
          </p:nvPr>
        </p:nvSpPr>
        <p:spPr>
          <a:xfrm>
            <a:off x="468313" y="4365625"/>
            <a:ext cx="3994150" cy="1549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8" name="Text Placeholder 17"/>
          <p:cNvSpPr>
            <a:spLocks noGrp="1"/>
          </p:cNvSpPr>
          <p:nvPr>
            <p:ph type="body" sz="quarter" idx="15"/>
          </p:nvPr>
        </p:nvSpPr>
        <p:spPr>
          <a:xfrm>
            <a:off x="4681538" y="2677886"/>
            <a:ext cx="3994150" cy="3237139"/>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xmlns="" val="1132422111"/>
      </p:ext>
    </p:extLst>
  </p:cSld>
  <p:clrMapOvr>
    <a:masterClrMapping/>
  </p:clrMapOvr>
  <p:timing>
    <p:tnLst>
      <p:par>
        <p:cTn id="1" dur="indefinite" restart="never" nodeType="tmRoot"/>
      </p:par>
    </p:tnLst>
  </p:timing>
</p:sldLayout>
</file>

<file path=ppt/slideLayouts/slideLayout172.xml><?xml version="1.0" encoding="utf-8"?>
<p:sldLayout xmlns:a="http://schemas.openxmlformats.org/drawingml/2006/main" xmlns:r="http://schemas.openxmlformats.org/officeDocument/2006/relationships" xmlns:p="http://schemas.openxmlformats.org/presentationml/2006/main" showMasterSp="0" userDrawn="1">
  <p:cSld name="Back Cover">
    <p:spTree>
      <p:nvGrpSpPr>
        <p:cNvPr id="1" name=""/>
        <p:cNvGrpSpPr/>
        <p:nvPr/>
      </p:nvGrpSpPr>
      <p:grpSpPr>
        <a:xfrm>
          <a:off x="0" y="0"/>
          <a:ext cx="0" cy="0"/>
          <a:chOff x="0" y="0"/>
          <a:chExt cx="0" cy="0"/>
        </a:xfrm>
      </p:grpSpPr>
      <p:sp>
        <p:nvSpPr>
          <p:cNvPr id="4" name="TextBox 3"/>
          <p:cNvSpPr txBox="1"/>
          <p:nvPr userDrawn="1"/>
        </p:nvSpPr>
        <p:spPr bwMode="gray">
          <a:xfrm>
            <a:off x="468313" y="620575"/>
            <a:ext cx="4105275" cy="2351250"/>
          </a:xfrm>
          <a:prstGeom prst="rect">
            <a:avLst/>
          </a:prstGeom>
          <a:noFill/>
        </p:spPr>
        <p:txBody>
          <a:bodyPr wrap="square" lIns="0" tIns="0" rIns="0" bIns="0" rtlCol="0">
            <a:noAutofit/>
          </a:bodyPr>
          <a:lstStyle/>
          <a:p>
            <a:pPr defTabSz="914239">
              <a:spcAft>
                <a:spcPts val="1400"/>
              </a:spcAft>
              <a:buFont typeface="Arial" pitchFamily="34" charset="0"/>
              <a:buNone/>
              <a:defRPr/>
            </a:pPr>
            <a:r>
              <a:rPr lang="en-US" sz="1200" b="1" dirty="0" smtClean="0">
                <a:solidFill>
                  <a:srgbClr val="808080"/>
                </a:solidFill>
              </a:rPr>
              <a:t>EY</a:t>
            </a:r>
            <a:r>
              <a:rPr lang="en-GB" sz="1200" dirty="0" smtClean="0">
                <a:solidFill>
                  <a:srgbClr val="808080"/>
                </a:solidFill>
              </a:rPr>
              <a:t> | Assurance | Tax | Transactions | Advisory</a:t>
            </a:r>
          </a:p>
          <a:p>
            <a:pPr marL="0" lvl="3" defTabSz="914239">
              <a:spcAft>
                <a:spcPts val="1400"/>
              </a:spcAft>
              <a:buSzPct val="75000"/>
              <a:defRPr/>
            </a:pPr>
            <a:r>
              <a:rPr lang="en-GB" sz="1200" dirty="0" smtClean="0">
                <a:solidFill>
                  <a:srgbClr val="808080"/>
                </a:solidFill>
              </a:rPr>
              <a:t>Ernst &amp; Young LLP</a:t>
            </a:r>
          </a:p>
          <a:p>
            <a:pPr marL="0" lvl="3" defTabSz="914239">
              <a:spcAft>
                <a:spcPts val="800"/>
              </a:spcAft>
              <a:buSzPct val="75000"/>
              <a:defRPr/>
            </a:pPr>
            <a:r>
              <a:rPr lang="en-GB" sz="900" dirty="0" smtClean="0">
                <a:solidFill>
                  <a:srgbClr val="808080"/>
                </a:solidFill>
              </a:rPr>
              <a:t>© Ernst &amp; Young LLP. Published in the UK.</a:t>
            </a:r>
            <a:br>
              <a:rPr lang="en-GB" sz="900" dirty="0" smtClean="0">
                <a:solidFill>
                  <a:srgbClr val="808080"/>
                </a:solidFill>
              </a:rPr>
            </a:br>
            <a:r>
              <a:rPr lang="en-GB" sz="900" spc="-10" dirty="0" smtClean="0">
                <a:solidFill>
                  <a:srgbClr val="808080"/>
                </a:solidFill>
              </a:rPr>
              <a:t>All Rights Reserved.</a:t>
            </a:r>
          </a:p>
          <a:p>
            <a:pPr marL="0" lvl="3" defTabSz="914239">
              <a:spcAft>
                <a:spcPts val="800"/>
              </a:spcAft>
              <a:buSzPct val="75000"/>
              <a:defRPr/>
            </a:pPr>
            <a:r>
              <a:rPr lang="en-GB" sz="900" spc="-10" dirty="0" smtClean="0">
                <a:solidFill>
                  <a:srgbClr val="808080"/>
                </a:solidFill>
              </a:rPr>
              <a:t>ED None</a:t>
            </a:r>
          </a:p>
          <a:p>
            <a:pPr marL="0" lvl="3" defTabSz="914239">
              <a:spcAft>
                <a:spcPts val="800"/>
              </a:spcAft>
              <a:buSzPct val="75000"/>
              <a:defRPr/>
            </a:pPr>
            <a:r>
              <a:rPr lang="en-GB" sz="800" spc="-20" dirty="0" smtClean="0">
                <a:solidFill>
                  <a:srgbClr val="808080"/>
                </a:solidFill>
              </a:rPr>
              <a:t>The UK firm Ernst &amp; Young LLP is a limited liability partnership registered in England and Wales</a:t>
            </a:r>
            <a:br>
              <a:rPr lang="en-GB" sz="800" spc="-20" dirty="0" smtClean="0">
                <a:solidFill>
                  <a:srgbClr val="808080"/>
                </a:solidFill>
              </a:rPr>
            </a:br>
            <a:r>
              <a:rPr lang="en-GB" sz="800" spc="-20" dirty="0" smtClean="0">
                <a:solidFill>
                  <a:srgbClr val="808080"/>
                </a:solidFill>
              </a:rPr>
              <a:t>with registered number OC300001 and is a member firm of Ernst &amp; Young Global Limited.</a:t>
            </a:r>
          </a:p>
          <a:p>
            <a:pPr marL="0" lvl="3" defTabSz="914239">
              <a:spcAft>
                <a:spcPts val="800"/>
              </a:spcAft>
              <a:buSzPct val="75000"/>
              <a:defRPr/>
            </a:pPr>
            <a:r>
              <a:rPr lang="en-GB" sz="800" spc="-20" dirty="0" smtClean="0">
                <a:solidFill>
                  <a:srgbClr val="808080"/>
                </a:solidFill>
              </a:rPr>
              <a:t>Ernst &amp; Young LLP, 1 More London Place, London, SE1 2AF.</a:t>
            </a:r>
          </a:p>
          <a:p>
            <a:pPr marL="0" lvl="3" defTabSz="914239">
              <a:spcAft>
                <a:spcPts val="438"/>
              </a:spcAft>
              <a:buSzPct val="75000"/>
              <a:defRPr/>
            </a:pPr>
            <a:r>
              <a:rPr lang="en-GB" sz="1050" dirty="0" smtClean="0">
                <a:solidFill>
                  <a:srgbClr val="808080"/>
                </a:solidFill>
              </a:rPr>
              <a:t>ey.com</a:t>
            </a:r>
            <a:endParaRPr lang="en-GB" sz="900" dirty="0" smtClean="0">
              <a:solidFill>
                <a:srgbClr val="808080"/>
              </a:solidFill>
            </a:endParaRPr>
          </a:p>
        </p:txBody>
      </p:sp>
    </p:spTree>
    <p:extLst>
      <p:ext uri="{BB962C8B-B14F-4D97-AF65-F5344CB8AC3E}">
        <p14:creationId xmlns:p14="http://schemas.microsoft.com/office/powerpoint/2010/main" xmlns="" val="82115525"/>
      </p:ext>
    </p:extLst>
  </p:cSld>
  <p:clrMapOvr>
    <a:masterClrMapping/>
  </p:clrMapOvr>
  <p:timing>
    <p:tnLst>
      <p:par>
        <p:cTn id="1" dur="indefinite" restart="never" nodeType="tmRoot"/>
      </p:par>
    </p:tnLst>
  </p:timing>
</p:sldLayout>
</file>

<file path=ppt/slideLayouts/slideLayout173.xml><?xml version="1.0" encoding="utf-8"?>
<p:sldLayout xmlns:a="http://schemas.openxmlformats.org/drawingml/2006/main" xmlns:r="http://schemas.openxmlformats.org/officeDocument/2006/relationships" xmlns:p="http://schemas.openxmlformats.org/presentationml/2006/main" showMasterSp="0" preserve="1" userDrawn="1">
  <p:cSld name="Cover Page 1/3">
    <p:spTree>
      <p:nvGrpSpPr>
        <p:cNvPr id="1" name=""/>
        <p:cNvGrpSpPr/>
        <p:nvPr/>
      </p:nvGrpSpPr>
      <p:grpSpPr>
        <a:xfrm>
          <a:off x="0" y="0"/>
          <a:ext cx="0" cy="0"/>
          <a:chOff x="0" y="0"/>
          <a:chExt cx="0" cy="0"/>
        </a:xfrm>
      </p:grpSpPr>
      <p:sp>
        <p:nvSpPr>
          <p:cNvPr id="2" name="Title 1"/>
          <p:cNvSpPr>
            <a:spLocks noGrp="1"/>
          </p:cNvSpPr>
          <p:nvPr>
            <p:ph type="ctrTitle"/>
          </p:nvPr>
        </p:nvSpPr>
        <p:spPr>
          <a:xfrm>
            <a:off x="2277396" y="598866"/>
            <a:ext cx="6387973" cy="808038"/>
          </a:xfrm>
        </p:spPr>
        <p:txBody>
          <a:bodyPr anchor="b" anchorCtr="0"/>
          <a:lstStyle>
            <a:lvl1pPr>
              <a:defRPr>
                <a:solidFill>
                  <a:schemeClr val="tx2"/>
                </a:solidFill>
                <a:latin typeface="EYInterstate" panose="02000503020000020004" pitchFamily="2" charset="0"/>
              </a:defRPr>
            </a:lvl1pPr>
          </a:lstStyle>
          <a:p>
            <a:r>
              <a:rPr lang="en-US" smtClean="0"/>
              <a:t>Click to edit Master title style</a:t>
            </a:r>
            <a:endParaRPr lang="en-GB" dirty="0"/>
          </a:p>
        </p:txBody>
      </p:sp>
      <p:sp>
        <p:nvSpPr>
          <p:cNvPr id="3" name="Subtitle 2"/>
          <p:cNvSpPr>
            <a:spLocks noGrp="1"/>
          </p:cNvSpPr>
          <p:nvPr>
            <p:ph type="subTitle" idx="1"/>
          </p:nvPr>
        </p:nvSpPr>
        <p:spPr>
          <a:xfrm>
            <a:off x="2277396" y="1457705"/>
            <a:ext cx="6387973" cy="579438"/>
          </a:xfrm>
        </p:spPr>
        <p:txBody>
          <a:bodyPr/>
          <a:lstStyle>
            <a:lvl1pPr marL="0" indent="0" algn="l">
              <a:buNone/>
              <a:defRPr sz="1800" b="1">
                <a:solidFill>
                  <a:schemeClr val="bg1"/>
                </a:solidFill>
                <a:latin typeface="EYInterstate" panose="02000503020000020004" pitchFamily="2"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dirty="0"/>
          </a:p>
        </p:txBody>
      </p:sp>
      <p:sp>
        <p:nvSpPr>
          <p:cNvPr id="48" name="Text Placeholder 47"/>
          <p:cNvSpPr>
            <a:spLocks noGrp="1"/>
          </p:cNvSpPr>
          <p:nvPr>
            <p:ph type="body" sz="quarter" idx="10"/>
          </p:nvPr>
        </p:nvSpPr>
        <p:spPr>
          <a:xfrm>
            <a:off x="2277398" y="2085484"/>
            <a:ext cx="2800282" cy="315912"/>
          </a:xfrm>
        </p:spPr>
        <p:txBody>
          <a:bodyPr wrap="none" anchor="ctr" anchorCtr="0"/>
          <a:lstStyle>
            <a:lvl1pPr>
              <a:defRPr sz="1600">
                <a:solidFill>
                  <a:schemeClr val="bg1"/>
                </a:solidFill>
                <a:latin typeface="EYInterstate" panose="02000503020000020004" pitchFamily="2" charset="0"/>
              </a:defRPr>
            </a:lvl1pPr>
          </a:lstStyle>
          <a:p>
            <a:pPr lvl="0"/>
            <a:r>
              <a:rPr lang="en-US" smtClean="0"/>
              <a:t>Click to edit Master text styles</a:t>
            </a:r>
          </a:p>
        </p:txBody>
      </p:sp>
      <p:pic>
        <p:nvPicPr>
          <p:cNvPr id="3074" name="Picture 2" descr="C:\Users\x81870\Desktop\EY_Logo2_grey_CMYK.emf"/>
          <p:cNvPicPr>
            <a:picLocks noChangeAspect="1" noChangeArrowheads="1"/>
          </p:cNvPicPr>
          <p:nvPr userDrawn="1"/>
        </p:nvPicPr>
        <p:blipFill>
          <a:blip r:embed="rId2" cstate="print">
            <a:extLst>
              <a:ext uri="{28A0092B-C50C-407E-A947-70E740481C1C}">
                <a14:useLocalDpi xmlns:a14="http://schemas.microsoft.com/office/drawing/2010/main" xmlns="" val="0"/>
              </a:ext>
            </a:extLst>
          </a:blip>
          <a:srcRect/>
          <a:stretch>
            <a:fillRect/>
          </a:stretch>
        </p:blipFill>
        <p:spPr bwMode="auto">
          <a:xfrm>
            <a:off x="2273300" y="5749263"/>
            <a:ext cx="982022" cy="745200"/>
          </a:xfrm>
          <a:prstGeom prst="rect">
            <a:avLst/>
          </a:prstGeom>
          <a:noFill/>
          <a:extLst>
            <a:ext uri="{909E8E84-426E-40DD-AFC4-6F175D3DCCD1}">
              <a14:hiddenFill xmlns:a14="http://schemas.microsoft.com/office/drawing/2010/main" xmlns="">
                <a:solidFill>
                  <a:srgbClr val="FFFFFF"/>
                </a:solidFill>
              </a14:hiddenFill>
            </a:ext>
          </a:extLst>
        </p:spPr>
      </p:pic>
      <p:grpSp>
        <p:nvGrpSpPr>
          <p:cNvPr id="4" name="Group 3"/>
          <p:cNvGrpSpPr/>
          <p:nvPr userDrawn="1"/>
        </p:nvGrpSpPr>
        <p:grpSpPr>
          <a:xfrm>
            <a:off x="-27484" y="2420888"/>
            <a:ext cx="9196513" cy="3350121"/>
            <a:chOff x="-27484" y="3159073"/>
            <a:chExt cx="7565443" cy="2755952"/>
          </a:xfrm>
        </p:grpSpPr>
        <p:sp>
          <p:nvSpPr>
            <p:cNvPr id="19" name="Freeform 4" descr="Buildings"/>
            <p:cNvSpPr>
              <a:spLocks/>
            </p:cNvSpPr>
            <p:nvPr userDrawn="1"/>
          </p:nvSpPr>
          <p:spPr bwMode="gray">
            <a:xfrm>
              <a:off x="-27484" y="3637097"/>
              <a:ext cx="1907999" cy="2277928"/>
            </a:xfrm>
            <a:custGeom>
              <a:avLst/>
              <a:gdLst>
                <a:gd name="connsiteX0" fmla="*/ 0 w 9994"/>
                <a:gd name="connsiteY0" fmla="*/ 12515 h 12515"/>
                <a:gd name="connsiteX1" fmla="*/ 9994 w 9994"/>
                <a:gd name="connsiteY1" fmla="*/ 3039 h 12515"/>
                <a:gd name="connsiteX2" fmla="*/ 6 w 9994"/>
                <a:gd name="connsiteY2" fmla="*/ 0 h 12515"/>
                <a:gd name="connsiteX3" fmla="*/ 0 w 9994"/>
                <a:gd name="connsiteY3" fmla="*/ 12515 h 12515"/>
                <a:gd name="connsiteX0" fmla="*/ 0 w 10000"/>
                <a:gd name="connsiteY0" fmla="*/ 6575 h 6575"/>
                <a:gd name="connsiteX1" fmla="*/ 10000 w 10000"/>
                <a:gd name="connsiteY1" fmla="*/ 2428 h 6575"/>
                <a:gd name="connsiteX2" fmla="*/ 6 w 10000"/>
                <a:gd name="connsiteY2" fmla="*/ 0 h 6575"/>
                <a:gd name="connsiteX3" fmla="*/ 0 w 10000"/>
                <a:gd name="connsiteY3" fmla="*/ 6575 h 6575"/>
                <a:gd name="connsiteX0" fmla="*/ 6 w 10006"/>
                <a:gd name="connsiteY0" fmla="*/ 20589 h 20589"/>
                <a:gd name="connsiteX1" fmla="*/ 10006 w 10006"/>
                <a:gd name="connsiteY1" fmla="*/ 14282 h 20589"/>
                <a:gd name="connsiteX2" fmla="*/ 0 w 10006"/>
                <a:gd name="connsiteY2" fmla="*/ 0 h 20589"/>
                <a:gd name="connsiteX3" fmla="*/ 6 w 10006"/>
                <a:gd name="connsiteY3" fmla="*/ 20589 h 20589"/>
              </a:gdLst>
              <a:ahLst/>
              <a:cxnLst>
                <a:cxn ang="0">
                  <a:pos x="connsiteX0" y="connsiteY0"/>
                </a:cxn>
                <a:cxn ang="0">
                  <a:pos x="connsiteX1" y="connsiteY1"/>
                </a:cxn>
                <a:cxn ang="0">
                  <a:pos x="connsiteX2" y="connsiteY2"/>
                </a:cxn>
                <a:cxn ang="0">
                  <a:pos x="connsiteX3" y="connsiteY3"/>
                </a:cxn>
              </a:cxnLst>
              <a:rect l="l" t="t" r="r" b="b"/>
              <a:pathLst>
                <a:path w="10006" h="20589">
                  <a:moveTo>
                    <a:pt x="6" y="20589"/>
                  </a:moveTo>
                  <a:lnTo>
                    <a:pt x="10006" y="14282"/>
                  </a:lnTo>
                  <a:lnTo>
                    <a:pt x="0" y="0"/>
                  </a:lnTo>
                  <a:cubicBezTo>
                    <a:pt x="-2" y="5071"/>
                    <a:pt x="8" y="15518"/>
                    <a:pt x="6" y="20589"/>
                  </a:cubicBezTo>
                  <a:close/>
                </a:path>
              </a:pathLst>
            </a:custGeom>
            <a:blipFill dpi="0" rotWithShape="1">
              <a:blip r:embed="rId3" cstate="print">
                <a:lum bright="6000"/>
              </a:blip>
              <a:srcRect/>
              <a:stretch>
                <a:fillRect b="-3000"/>
              </a:stretch>
            </a:blipFill>
            <a:ln w="9525" cap="flat" cmpd="sng">
              <a:noFill/>
              <a:prstDash val="solid"/>
              <a:round/>
              <a:headEnd/>
              <a:tailEnd/>
            </a:ln>
            <a:effectLst/>
          </p:spPr>
          <p:txBody>
            <a:bodyPr wrap="none" lIns="54000" tIns="54000" rIns="54000" bIns="54000" anchor="ctr"/>
            <a:lstStyle/>
            <a:p>
              <a:endParaRPr lang="en-GB" dirty="0">
                <a:solidFill>
                  <a:srgbClr val="808080"/>
                </a:solidFill>
                <a:latin typeface="EYInterstate" panose="02000503020000020004" pitchFamily="2" charset="0"/>
              </a:endParaRPr>
            </a:p>
          </p:txBody>
        </p:sp>
        <p:sp>
          <p:nvSpPr>
            <p:cNvPr id="20" name="Freeform 8"/>
            <p:cNvSpPr>
              <a:spLocks/>
            </p:cNvSpPr>
            <p:nvPr userDrawn="1"/>
          </p:nvSpPr>
          <p:spPr bwMode="gray">
            <a:xfrm>
              <a:off x="1875165" y="3159073"/>
              <a:ext cx="5662794" cy="2059500"/>
            </a:xfrm>
            <a:custGeom>
              <a:avLst/>
              <a:gdLst>
                <a:gd name="connsiteX0" fmla="*/ 0 w 10000"/>
                <a:gd name="connsiteY0" fmla="*/ 8244 h 8244"/>
                <a:gd name="connsiteX1" fmla="*/ 8226 w 10000"/>
                <a:gd name="connsiteY1" fmla="*/ 0 h 8244"/>
                <a:gd name="connsiteX2" fmla="*/ 10000 w 10000"/>
                <a:gd name="connsiteY2" fmla="*/ 3471 h 8244"/>
                <a:gd name="connsiteX3" fmla="*/ 0 w 10000"/>
                <a:gd name="connsiteY3" fmla="*/ 8244 h 8244"/>
                <a:gd name="connsiteX0" fmla="*/ 0 w 8246"/>
                <a:gd name="connsiteY0" fmla="*/ 10000 h 10000"/>
                <a:gd name="connsiteX1" fmla="*/ 8226 w 8246"/>
                <a:gd name="connsiteY1" fmla="*/ 0 h 10000"/>
                <a:gd name="connsiteX2" fmla="*/ 8246 w 8246"/>
                <a:gd name="connsiteY2" fmla="*/ 5206 h 10000"/>
                <a:gd name="connsiteX3" fmla="*/ 0 w 8246"/>
                <a:gd name="connsiteY3" fmla="*/ 10000 h 10000"/>
                <a:gd name="connsiteX0" fmla="*/ 0 w 9987"/>
                <a:gd name="connsiteY0" fmla="*/ 10000 h 10000"/>
                <a:gd name="connsiteX1" fmla="*/ 9976 w 9987"/>
                <a:gd name="connsiteY1" fmla="*/ 0 h 10000"/>
                <a:gd name="connsiteX2" fmla="*/ 9987 w 9987"/>
                <a:gd name="connsiteY2" fmla="*/ 5160 h 10000"/>
                <a:gd name="connsiteX3" fmla="*/ 0 w 9987"/>
                <a:gd name="connsiteY3" fmla="*/ 10000 h 10000"/>
                <a:gd name="connsiteX0" fmla="*/ 0 w 10000"/>
                <a:gd name="connsiteY0" fmla="*/ 10000 h 10000"/>
                <a:gd name="connsiteX1" fmla="*/ 9989 w 10000"/>
                <a:gd name="connsiteY1" fmla="*/ 0 h 10000"/>
                <a:gd name="connsiteX2" fmla="*/ 10000 w 10000"/>
                <a:gd name="connsiteY2" fmla="*/ 5160 h 10000"/>
                <a:gd name="connsiteX3" fmla="*/ 0 w 10000"/>
                <a:gd name="connsiteY3" fmla="*/ 10000 h 10000"/>
                <a:gd name="connsiteX0" fmla="*/ 0 w 10000"/>
                <a:gd name="connsiteY0" fmla="*/ 10000 h 10000"/>
                <a:gd name="connsiteX1" fmla="*/ 9989 w 10000"/>
                <a:gd name="connsiteY1" fmla="*/ 0 h 10000"/>
                <a:gd name="connsiteX2" fmla="*/ 10000 w 10000"/>
                <a:gd name="connsiteY2" fmla="*/ 5160 h 10000"/>
                <a:gd name="connsiteX3" fmla="*/ 0 w 10000"/>
                <a:gd name="connsiteY3" fmla="*/ 10000 h 10000"/>
                <a:gd name="connsiteX0" fmla="*/ 0 w 9989"/>
                <a:gd name="connsiteY0" fmla="*/ 10000 h 10000"/>
                <a:gd name="connsiteX1" fmla="*/ 9989 w 9989"/>
                <a:gd name="connsiteY1" fmla="*/ 0 h 10000"/>
                <a:gd name="connsiteX2" fmla="*/ 9983 w 9989"/>
                <a:gd name="connsiteY2" fmla="*/ 5160 h 10000"/>
                <a:gd name="connsiteX3" fmla="*/ 0 w 9989"/>
                <a:gd name="connsiteY3" fmla="*/ 10000 h 10000"/>
                <a:gd name="connsiteX0" fmla="*/ 0 w 9994"/>
                <a:gd name="connsiteY0" fmla="*/ 10000 h 10000"/>
                <a:gd name="connsiteX1" fmla="*/ 9987 w 9994"/>
                <a:gd name="connsiteY1" fmla="*/ 0 h 10000"/>
                <a:gd name="connsiteX2" fmla="*/ 9994 w 9994"/>
                <a:gd name="connsiteY2" fmla="*/ 5160 h 10000"/>
                <a:gd name="connsiteX3" fmla="*/ 0 w 9994"/>
                <a:gd name="connsiteY3" fmla="*/ 10000 h 10000"/>
                <a:gd name="connsiteX0" fmla="*/ 0 w 10017"/>
                <a:gd name="connsiteY0" fmla="*/ 9676 h 9676"/>
                <a:gd name="connsiteX1" fmla="*/ 10010 w 10017"/>
                <a:gd name="connsiteY1" fmla="*/ 0 h 9676"/>
                <a:gd name="connsiteX2" fmla="*/ 10017 w 10017"/>
                <a:gd name="connsiteY2" fmla="*/ 5160 h 9676"/>
                <a:gd name="connsiteX3" fmla="*/ 0 w 10017"/>
                <a:gd name="connsiteY3" fmla="*/ 9676 h 9676"/>
                <a:gd name="connsiteX0" fmla="*/ 0 w 10008"/>
                <a:gd name="connsiteY0" fmla="*/ 10311 h 10311"/>
                <a:gd name="connsiteX1" fmla="*/ 10001 w 10008"/>
                <a:gd name="connsiteY1" fmla="*/ 0 h 10311"/>
                <a:gd name="connsiteX2" fmla="*/ 10008 w 10008"/>
                <a:gd name="connsiteY2" fmla="*/ 5333 h 10311"/>
                <a:gd name="connsiteX3" fmla="*/ 0 w 10008"/>
                <a:gd name="connsiteY3" fmla="*/ 10311 h 10311"/>
                <a:gd name="connsiteX0" fmla="*/ 0 w 10008"/>
                <a:gd name="connsiteY0" fmla="*/ 9952 h 9952"/>
                <a:gd name="connsiteX1" fmla="*/ 10001 w 10008"/>
                <a:gd name="connsiteY1" fmla="*/ 0 h 9952"/>
                <a:gd name="connsiteX2" fmla="*/ 10008 w 10008"/>
                <a:gd name="connsiteY2" fmla="*/ 5333 h 9952"/>
                <a:gd name="connsiteX3" fmla="*/ 0 w 10008"/>
                <a:gd name="connsiteY3" fmla="*/ 9952 h 9952"/>
                <a:gd name="connsiteX0" fmla="*/ 0 w 10000"/>
                <a:gd name="connsiteY0" fmla="*/ 10397 h 10397"/>
                <a:gd name="connsiteX1" fmla="*/ 9993 w 10000"/>
                <a:gd name="connsiteY1" fmla="*/ 0 h 10397"/>
                <a:gd name="connsiteX2" fmla="*/ 10000 w 10000"/>
                <a:gd name="connsiteY2" fmla="*/ 5359 h 10397"/>
                <a:gd name="connsiteX3" fmla="*/ 0 w 10000"/>
                <a:gd name="connsiteY3" fmla="*/ 10397 h 10397"/>
              </a:gdLst>
              <a:ahLst/>
              <a:cxnLst>
                <a:cxn ang="0">
                  <a:pos x="connsiteX0" y="connsiteY0"/>
                </a:cxn>
                <a:cxn ang="0">
                  <a:pos x="connsiteX1" y="connsiteY1"/>
                </a:cxn>
                <a:cxn ang="0">
                  <a:pos x="connsiteX2" y="connsiteY2"/>
                </a:cxn>
                <a:cxn ang="0">
                  <a:pos x="connsiteX3" y="connsiteY3"/>
                </a:cxn>
              </a:cxnLst>
              <a:rect l="l" t="t" r="r" b="b"/>
              <a:pathLst>
                <a:path w="10000" h="10397">
                  <a:moveTo>
                    <a:pt x="0" y="10397"/>
                  </a:moveTo>
                  <a:lnTo>
                    <a:pt x="9993" y="0"/>
                  </a:lnTo>
                  <a:cubicBezTo>
                    <a:pt x="9997" y="-13"/>
                    <a:pt x="10000" y="5360"/>
                    <a:pt x="10000" y="5359"/>
                  </a:cubicBezTo>
                  <a:lnTo>
                    <a:pt x="0" y="10397"/>
                  </a:lnTo>
                  <a:close/>
                </a:path>
              </a:pathLst>
            </a:custGeom>
            <a:solidFill>
              <a:schemeClr val="accent2"/>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808080"/>
                </a:solidFill>
                <a:latin typeface="EYInterstate" panose="02000503020000020004" pitchFamily="2" charset="0"/>
              </a:endParaRPr>
            </a:p>
          </p:txBody>
        </p:sp>
      </p:grpSp>
    </p:spTree>
    <p:extLst>
      <p:ext uri="{BB962C8B-B14F-4D97-AF65-F5344CB8AC3E}">
        <p14:creationId xmlns:p14="http://schemas.microsoft.com/office/powerpoint/2010/main" xmlns="" val="4156435007"/>
      </p:ext>
    </p:extLst>
  </p:cSld>
  <p:clrMapOvr>
    <a:masterClrMapping/>
  </p:clrMapOvr>
  <p:timing>
    <p:tnLst>
      <p:par>
        <p:cTn id="1" dur="indefinite" restart="never" nodeType="tmRoot"/>
      </p:par>
    </p:tnLst>
  </p:timing>
</p:sldLayout>
</file>

<file path=ppt/slideLayouts/slideLayout174.xml><?xml version="1.0" encoding="utf-8"?>
<p:sldLayout xmlns:a="http://schemas.openxmlformats.org/drawingml/2006/main" xmlns:r="http://schemas.openxmlformats.org/officeDocument/2006/relationships" xmlns:p="http://schemas.openxmlformats.org/presentationml/2006/main" preserve="1" userDrawn="1">
  <p:cSld name="Title only1">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latin typeface="EYInterstate" panose="02000503020000020004" pitchFamily="2" charset="0"/>
              </a:defRPr>
            </a:lvl1pPr>
          </a:lstStyle>
          <a:p>
            <a:r>
              <a:rPr lang="en-US" smtClean="0"/>
              <a:t>Click to edit Master title style</a:t>
            </a:r>
            <a:endParaRPr lang="en-GB" dirty="0"/>
          </a:p>
        </p:txBody>
      </p:sp>
      <p:sp>
        <p:nvSpPr>
          <p:cNvPr id="4" name="Date Placeholder 3"/>
          <p:cNvSpPr>
            <a:spLocks noGrp="1"/>
          </p:cNvSpPr>
          <p:nvPr>
            <p:ph type="dt" sz="half" idx="10"/>
          </p:nvPr>
        </p:nvSpPr>
        <p:spPr/>
        <p:txBody>
          <a:bodyPr/>
          <a:lstStyle>
            <a:lvl1pPr>
              <a:defRPr>
                <a:latin typeface="EYInterstate" panose="02000503020000020004" pitchFamily="2" charset="0"/>
              </a:defRPr>
            </a:lvl1pPr>
          </a:lstStyle>
          <a:p>
            <a:endParaRPr lang="en-GB" dirty="0">
              <a:solidFill>
                <a:srgbClr val="808080"/>
              </a:solidFill>
            </a:endParaRPr>
          </a:p>
        </p:txBody>
      </p:sp>
      <p:sp>
        <p:nvSpPr>
          <p:cNvPr id="5" name="Footer Placeholder 4"/>
          <p:cNvSpPr>
            <a:spLocks noGrp="1"/>
          </p:cNvSpPr>
          <p:nvPr>
            <p:ph type="ftr" sz="quarter" idx="11"/>
          </p:nvPr>
        </p:nvSpPr>
        <p:spPr/>
        <p:txBody>
          <a:bodyPr/>
          <a:lstStyle>
            <a:lvl1pPr>
              <a:defRPr>
                <a:latin typeface="EYInterstate" panose="02000503020000020004" pitchFamily="2" charset="0"/>
              </a:defRPr>
            </a:lvl1pPr>
          </a:lstStyle>
          <a:p>
            <a:r>
              <a:rPr lang="en-US" smtClean="0">
                <a:solidFill>
                  <a:srgbClr val="808080"/>
                </a:solidFill>
              </a:rPr>
              <a:t>Taxation - Expatriates and Foreign nationals</a:t>
            </a:r>
            <a:endParaRPr lang="en-GB" dirty="0">
              <a:solidFill>
                <a:srgbClr val="808080"/>
              </a:solidFill>
            </a:endParaRPr>
          </a:p>
        </p:txBody>
      </p:sp>
      <p:sp>
        <p:nvSpPr>
          <p:cNvPr id="6" name="Slide Number Placeholder 5"/>
          <p:cNvSpPr>
            <a:spLocks noGrp="1"/>
          </p:cNvSpPr>
          <p:nvPr>
            <p:ph type="sldNum" sz="quarter" idx="12"/>
          </p:nvPr>
        </p:nvSpPr>
        <p:spPr/>
        <p:txBody>
          <a:bodyPr/>
          <a:lstStyle>
            <a:lvl1pPr>
              <a:defRPr>
                <a:latin typeface="EYInterstate" panose="02000503020000020004" pitchFamily="2" charset="0"/>
              </a:defRPr>
            </a:lvl1pPr>
          </a:lstStyle>
          <a:p>
            <a:r>
              <a:rPr lang="en-GB" dirty="0" smtClean="0">
                <a:solidFill>
                  <a:srgbClr val="808080"/>
                </a:solidFill>
              </a:rPr>
              <a:t>Page </a:t>
            </a:r>
            <a:fld id="{E5A1EDF7-6110-42C0-A4FC-CB56AF1E2FBC}" type="slidenum">
              <a:rPr lang="en-GB" smtClean="0">
                <a:solidFill>
                  <a:srgbClr val="808080"/>
                </a:solidFill>
              </a:rPr>
              <a:pPr/>
              <a:t>‹#›</a:t>
            </a:fld>
            <a:endParaRPr lang="en-GB" dirty="0">
              <a:solidFill>
                <a:srgbClr val="808080"/>
              </a:solidFill>
            </a:endParaRPr>
          </a:p>
        </p:txBody>
      </p:sp>
    </p:spTree>
    <p:extLst>
      <p:ext uri="{BB962C8B-B14F-4D97-AF65-F5344CB8AC3E}">
        <p14:creationId xmlns:p14="http://schemas.microsoft.com/office/powerpoint/2010/main" xmlns="" val="3488352743"/>
      </p:ext>
    </p:extLst>
  </p:cSld>
  <p:clrMapOvr>
    <a:masterClrMapping/>
  </p:clrMapOvr>
  <p:timing>
    <p:tnLst>
      <p:par>
        <p:cTn id="1" dur="indefinite" restart="never" nodeType="tmRoot"/>
      </p:par>
    </p:tnLst>
  </p:timing>
</p:sldLayout>
</file>

<file path=ppt/slideLayouts/slideLayout175.xml><?xml version="1.0" encoding="utf-8"?>
<p:sldLayout xmlns:a="http://schemas.openxmlformats.org/drawingml/2006/main" xmlns:r="http://schemas.openxmlformats.org/officeDocument/2006/relationships" xmlns:p="http://schemas.openxmlformats.org/presentationml/2006/main" showMasterSp="0" preserve="1" userDrawn="1">
  <p:cSld name="Key statement slide">
    <p:spTree>
      <p:nvGrpSpPr>
        <p:cNvPr id="1" name=""/>
        <p:cNvGrpSpPr/>
        <p:nvPr/>
      </p:nvGrpSpPr>
      <p:grpSpPr>
        <a:xfrm>
          <a:off x="0" y="0"/>
          <a:ext cx="0" cy="0"/>
          <a:chOff x="0" y="0"/>
          <a:chExt cx="0" cy="0"/>
        </a:xfrm>
      </p:grpSpPr>
      <p:sp>
        <p:nvSpPr>
          <p:cNvPr id="2" name="Title 1"/>
          <p:cNvSpPr>
            <a:spLocks noGrp="1"/>
          </p:cNvSpPr>
          <p:nvPr>
            <p:ph type="title"/>
          </p:nvPr>
        </p:nvSpPr>
        <p:spPr>
          <a:xfrm>
            <a:off x="457200" y="1484784"/>
            <a:ext cx="8220075" cy="790575"/>
          </a:xfrm>
        </p:spPr>
        <p:txBody>
          <a:bodyPr/>
          <a:lstStyle>
            <a:lvl1pPr>
              <a:defRPr sz="5000">
                <a:solidFill>
                  <a:schemeClr val="tx1"/>
                </a:solidFill>
                <a:latin typeface="EYInterstate" panose="02000503020000020004" pitchFamily="2" charset="0"/>
              </a:defRPr>
            </a:lvl1pPr>
          </a:lstStyle>
          <a:p>
            <a:r>
              <a:rPr lang="en-US" smtClean="0"/>
              <a:t>Click to edit Master title style</a:t>
            </a:r>
            <a:endParaRPr lang="en-GB" dirty="0"/>
          </a:p>
        </p:txBody>
      </p:sp>
      <p:sp>
        <p:nvSpPr>
          <p:cNvPr id="4" name="Date Placeholder 3"/>
          <p:cNvSpPr>
            <a:spLocks noGrp="1"/>
          </p:cNvSpPr>
          <p:nvPr>
            <p:ph type="dt" sz="half" idx="10"/>
          </p:nvPr>
        </p:nvSpPr>
        <p:spPr/>
        <p:txBody>
          <a:bodyPr/>
          <a:lstStyle>
            <a:lvl1pPr>
              <a:defRPr>
                <a:latin typeface="EYInterstate" panose="02000503020000020004" pitchFamily="2" charset="0"/>
              </a:defRPr>
            </a:lvl1pPr>
          </a:lstStyle>
          <a:p>
            <a:endParaRPr lang="en-GB" dirty="0">
              <a:solidFill>
                <a:srgbClr val="808080"/>
              </a:solidFill>
            </a:endParaRPr>
          </a:p>
        </p:txBody>
      </p:sp>
      <p:sp>
        <p:nvSpPr>
          <p:cNvPr id="5" name="Footer Placeholder 4"/>
          <p:cNvSpPr>
            <a:spLocks noGrp="1"/>
          </p:cNvSpPr>
          <p:nvPr>
            <p:ph type="ftr" sz="quarter" idx="11"/>
          </p:nvPr>
        </p:nvSpPr>
        <p:spPr/>
        <p:txBody>
          <a:bodyPr/>
          <a:lstStyle>
            <a:lvl1pPr>
              <a:defRPr>
                <a:latin typeface="EYInterstate" panose="02000503020000020004" pitchFamily="2" charset="0"/>
              </a:defRPr>
            </a:lvl1pPr>
          </a:lstStyle>
          <a:p>
            <a:r>
              <a:rPr lang="en-US" smtClean="0">
                <a:solidFill>
                  <a:srgbClr val="808080"/>
                </a:solidFill>
              </a:rPr>
              <a:t>Taxation - Expatriates and Foreign nationals</a:t>
            </a:r>
            <a:endParaRPr lang="en-GB" dirty="0">
              <a:solidFill>
                <a:srgbClr val="808080"/>
              </a:solidFill>
            </a:endParaRPr>
          </a:p>
        </p:txBody>
      </p:sp>
      <p:sp>
        <p:nvSpPr>
          <p:cNvPr id="6" name="Slide Number Placeholder 5"/>
          <p:cNvSpPr>
            <a:spLocks noGrp="1"/>
          </p:cNvSpPr>
          <p:nvPr>
            <p:ph type="sldNum" sz="quarter" idx="12"/>
          </p:nvPr>
        </p:nvSpPr>
        <p:spPr/>
        <p:txBody>
          <a:bodyPr/>
          <a:lstStyle>
            <a:lvl1pPr>
              <a:defRPr>
                <a:latin typeface="EYInterstate" panose="02000503020000020004" pitchFamily="2" charset="0"/>
              </a:defRPr>
            </a:lvl1pPr>
          </a:lstStyle>
          <a:p>
            <a:r>
              <a:rPr lang="en-GB" dirty="0" smtClean="0">
                <a:solidFill>
                  <a:srgbClr val="808080"/>
                </a:solidFill>
              </a:rPr>
              <a:t>Page </a:t>
            </a:r>
            <a:fld id="{E5A1EDF7-6110-42C0-A4FC-CB56AF1E2FBC}" type="slidenum">
              <a:rPr lang="en-GB" smtClean="0">
                <a:solidFill>
                  <a:srgbClr val="808080"/>
                </a:solidFill>
              </a:rPr>
              <a:pPr/>
              <a:t>‹#›</a:t>
            </a:fld>
            <a:endParaRPr lang="en-GB" dirty="0">
              <a:solidFill>
                <a:srgbClr val="808080"/>
              </a:solidFill>
            </a:endParaRPr>
          </a:p>
        </p:txBody>
      </p:sp>
      <p:sp>
        <p:nvSpPr>
          <p:cNvPr id="8" name="Line 11"/>
          <p:cNvSpPr>
            <a:spLocks noChangeShapeType="1"/>
          </p:cNvSpPr>
          <p:nvPr userDrawn="1"/>
        </p:nvSpPr>
        <p:spPr bwMode="auto">
          <a:xfrm>
            <a:off x="468313" y="6093296"/>
            <a:ext cx="8205787" cy="0"/>
          </a:xfrm>
          <a:prstGeom prst="line">
            <a:avLst/>
          </a:prstGeom>
          <a:noFill/>
          <a:ln w="3175">
            <a:solidFill>
              <a:schemeClr val="accent3"/>
            </a:solidFill>
            <a:round/>
            <a:headEnd/>
            <a:tailEnd/>
          </a:ln>
          <a:effectLst/>
        </p:spPr>
        <p:txBody>
          <a:bodyPr wrap="none" anchor="ctr"/>
          <a:lstStyle/>
          <a:p>
            <a:endParaRPr lang="en-GB" dirty="0">
              <a:solidFill>
                <a:srgbClr val="808080"/>
              </a:solidFill>
              <a:latin typeface="EYInterstate" panose="02000503020000020004" pitchFamily="2" charset="0"/>
            </a:endParaRPr>
          </a:p>
        </p:txBody>
      </p:sp>
      <p:pic>
        <p:nvPicPr>
          <p:cNvPr id="9" name="Picture 8"/>
          <p:cNvPicPr>
            <a:picLocks noChangeAspect="1"/>
          </p:cNvPicPr>
          <p:nvPr userDrawn="1"/>
        </p:nvPicPr>
        <p:blipFill>
          <a:blip r:embed="rId2" cstate="print">
            <a:extLst>
              <a:ext uri="{28A0092B-C50C-407E-A947-70E740481C1C}">
                <a14:useLocalDpi xmlns:a14="http://schemas.microsoft.com/office/drawing/2010/main" xmlns="" val="0"/>
              </a:ext>
            </a:extLst>
          </a:blip>
          <a:stretch>
            <a:fillRect/>
          </a:stretch>
        </p:blipFill>
        <p:spPr>
          <a:xfrm>
            <a:off x="8270600" y="6237312"/>
            <a:ext cx="402504" cy="411480"/>
          </a:xfrm>
          <a:prstGeom prst="rect">
            <a:avLst/>
          </a:prstGeom>
        </p:spPr>
      </p:pic>
    </p:spTree>
    <p:extLst>
      <p:ext uri="{BB962C8B-B14F-4D97-AF65-F5344CB8AC3E}">
        <p14:creationId xmlns:p14="http://schemas.microsoft.com/office/powerpoint/2010/main" xmlns="" val="231558996"/>
      </p:ext>
    </p:extLst>
  </p:cSld>
  <p:clrMapOvr>
    <a:masterClrMapping/>
  </p:clrMapOvr>
  <p:timing>
    <p:tnLst>
      <p:par>
        <p:cTn id="1" dur="indefinite" restart="never" nodeType="tmRoot"/>
      </p:par>
    </p:tnLst>
  </p:timing>
</p:sldLayout>
</file>

<file path=ppt/slideLayouts/slideLayout176.xml><?xml version="1.0" encoding="utf-8"?>
<p:sldLayout xmlns:a="http://schemas.openxmlformats.org/drawingml/2006/main" xmlns:r="http://schemas.openxmlformats.org/officeDocument/2006/relationships" xmlns:p="http://schemas.openxmlformats.org/presentationml/2006/main" preserve="1" userDrawn="1">
  <p:cSld name="Single Column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defRPr>
            </a:lvl1pPr>
          </a:lstStyle>
          <a:p>
            <a:r>
              <a:rPr lang="en-US" smtClean="0"/>
              <a:t>Click to edit Master title style</a:t>
            </a:r>
            <a:endParaRPr lang="en-GB" dirty="0"/>
          </a:p>
        </p:txBody>
      </p:sp>
      <p:sp>
        <p:nvSpPr>
          <p:cNvPr id="4" name="Date Placeholder 3"/>
          <p:cNvSpPr>
            <a:spLocks noGrp="1"/>
          </p:cNvSpPr>
          <p:nvPr>
            <p:ph type="dt" sz="half" idx="10"/>
          </p:nvPr>
        </p:nvSpPr>
        <p:spPr/>
        <p:txBody>
          <a:bodyPr/>
          <a:lstStyle/>
          <a:p>
            <a:endParaRPr lang="en-GB" dirty="0">
              <a:solidFill>
                <a:srgbClr val="808080"/>
              </a:solidFill>
            </a:endParaRPr>
          </a:p>
        </p:txBody>
      </p:sp>
      <p:sp>
        <p:nvSpPr>
          <p:cNvPr id="5" name="Footer Placeholder 4"/>
          <p:cNvSpPr>
            <a:spLocks noGrp="1"/>
          </p:cNvSpPr>
          <p:nvPr>
            <p:ph type="ftr" sz="quarter" idx="11"/>
          </p:nvPr>
        </p:nvSpPr>
        <p:spPr/>
        <p:txBody>
          <a:bodyPr/>
          <a:lstStyle/>
          <a:p>
            <a:r>
              <a:rPr lang="en-US" smtClean="0">
                <a:solidFill>
                  <a:srgbClr val="808080"/>
                </a:solidFill>
              </a:rPr>
              <a:t>Taxation - Expatriates and Foreign nationals</a:t>
            </a:r>
            <a:endParaRPr lang="en-GB" dirty="0">
              <a:solidFill>
                <a:srgbClr val="808080"/>
              </a:solidFill>
            </a:endParaRPr>
          </a:p>
        </p:txBody>
      </p:sp>
      <p:sp>
        <p:nvSpPr>
          <p:cNvPr id="6" name="Slide Number Placeholder 5"/>
          <p:cNvSpPr>
            <a:spLocks noGrp="1"/>
          </p:cNvSpPr>
          <p:nvPr>
            <p:ph type="sldNum" sz="quarter" idx="12"/>
          </p:nvPr>
        </p:nvSpPr>
        <p:spPr/>
        <p:txBody>
          <a:bodyPr/>
          <a:lstStyle/>
          <a:p>
            <a:r>
              <a:rPr lang="en-GB" dirty="0" smtClean="0">
                <a:solidFill>
                  <a:srgbClr val="808080"/>
                </a:solidFill>
              </a:rPr>
              <a:t>Page </a:t>
            </a:r>
            <a:fld id="{E5A1EDF7-6110-42C0-A4FC-CB56AF1E2FBC}" type="slidenum">
              <a:rPr lang="en-GB" smtClean="0">
                <a:solidFill>
                  <a:srgbClr val="808080"/>
                </a:solidFill>
              </a:rPr>
              <a:pPr/>
              <a:t>‹#›</a:t>
            </a:fld>
            <a:endParaRPr lang="en-GB" dirty="0">
              <a:solidFill>
                <a:srgbClr val="808080"/>
              </a:solidFill>
            </a:endParaRPr>
          </a:p>
        </p:txBody>
      </p:sp>
      <p:sp>
        <p:nvSpPr>
          <p:cNvPr id="8" name="Content Placeholder 7"/>
          <p:cNvSpPr>
            <a:spLocks noGrp="1"/>
          </p:cNvSpPr>
          <p:nvPr>
            <p:ph sz="quarter" idx="13"/>
          </p:nvPr>
        </p:nvSpPr>
        <p:spPr>
          <a:xfrm>
            <a:off x="468313" y="1411288"/>
            <a:ext cx="8207375" cy="450373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Tree>
    <p:extLst>
      <p:ext uri="{BB962C8B-B14F-4D97-AF65-F5344CB8AC3E}">
        <p14:creationId xmlns:p14="http://schemas.microsoft.com/office/powerpoint/2010/main" xmlns="" val="2742470667"/>
      </p:ext>
    </p:extLst>
  </p:cSld>
  <p:clrMapOvr>
    <a:masterClrMapping/>
  </p:clrMapOvr>
  <p:timing>
    <p:tnLst>
      <p:par>
        <p:cTn id="1" dur="indefinite" restart="never" nodeType="tmRoot"/>
      </p:par>
    </p:tnLst>
  </p:timing>
</p:sldLayout>
</file>

<file path=ppt/slideLayouts/slideLayout177.xml><?xml version="1.0" encoding="utf-8"?>
<p:sldLayout xmlns:a="http://schemas.openxmlformats.org/drawingml/2006/main" xmlns:r="http://schemas.openxmlformats.org/officeDocument/2006/relationships" xmlns:p="http://schemas.openxmlformats.org/presentationml/2006/main" preserve="1" userDrawn="1">
  <p:cSld name="Double Column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4" name="Date Placeholder 3"/>
          <p:cNvSpPr>
            <a:spLocks noGrp="1"/>
          </p:cNvSpPr>
          <p:nvPr>
            <p:ph type="dt" sz="half" idx="10"/>
          </p:nvPr>
        </p:nvSpPr>
        <p:spPr/>
        <p:txBody>
          <a:bodyPr/>
          <a:lstStyle/>
          <a:p>
            <a:endParaRPr lang="en-GB" dirty="0">
              <a:solidFill>
                <a:srgbClr val="808080"/>
              </a:solidFill>
            </a:endParaRPr>
          </a:p>
        </p:txBody>
      </p:sp>
      <p:sp>
        <p:nvSpPr>
          <p:cNvPr id="5" name="Footer Placeholder 4"/>
          <p:cNvSpPr>
            <a:spLocks noGrp="1"/>
          </p:cNvSpPr>
          <p:nvPr>
            <p:ph type="ftr" sz="quarter" idx="11"/>
          </p:nvPr>
        </p:nvSpPr>
        <p:spPr/>
        <p:txBody>
          <a:bodyPr/>
          <a:lstStyle/>
          <a:p>
            <a:r>
              <a:rPr lang="en-US" smtClean="0">
                <a:solidFill>
                  <a:srgbClr val="808080"/>
                </a:solidFill>
              </a:rPr>
              <a:t>Taxation - Expatriates and Foreign nationals</a:t>
            </a:r>
            <a:endParaRPr lang="en-GB" dirty="0">
              <a:solidFill>
                <a:srgbClr val="808080"/>
              </a:solidFill>
            </a:endParaRPr>
          </a:p>
        </p:txBody>
      </p:sp>
      <p:sp>
        <p:nvSpPr>
          <p:cNvPr id="6" name="Slide Number Placeholder 5"/>
          <p:cNvSpPr>
            <a:spLocks noGrp="1"/>
          </p:cNvSpPr>
          <p:nvPr>
            <p:ph type="sldNum" sz="quarter" idx="12"/>
          </p:nvPr>
        </p:nvSpPr>
        <p:spPr/>
        <p:txBody>
          <a:bodyPr/>
          <a:lstStyle/>
          <a:p>
            <a:r>
              <a:rPr lang="en-GB" dirty="0" smtClean="0">
                <a:solidFill>
                  <a:srgbClr val="808080"/>
                </a:solidFill>
              </a:rPr>
              <a:t>Page </a:t>
            </a:r>
            <a:fld id="{E5A1EDF7-6110-42C0-A4FC-CB56AF1E2FBC}" type="slidenum">
              <a:rPr lang="en-GB" smtClean="0">
                <a:solidFill>
                  <a:srgbClr val="808080"/>
                </a:solidFill>
              </a:rPr>
              <a:pPr/>
              <a:t>‹#›</a:t>
            </a:fld>
            <a:endParaRPr lang="en-GB" dirty="0">
              <a:solidFill>
                <a:srgbClr val="808080"/>
              </a:solidFill>
            </a:endParaRPr>
          </a:p>
        </p:txBody>
      </p:sp>
      <p:sp>
        <p:nvSpPr>
          <p:cNvPr id="9" name="Content Placeholder 8"/>
          <p:cNvSpPr>
            <a:spLocks noGrp="1"/>
          </p:cNvSpPr>
          <p:nvPr>
            <p:ph sz="quarter" idx="14"/>
          </p:nvPr>
        </p:nvSpPr>
        <p:spPr>
          <a:xfrm>
            <a:off x="468313" y="1411288"/>
            <a:ext cx="3997325" cy="450373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11" name="Content Placeholder 10"/>
          <p:cNvSpPr>
            <a:spLocks noGrp="1"/>
          </p:cNvSpPr>
          <p:nvPr>
            <p:ph sz="quarter" idx="15"/>
          </p:nvPr>
        </p:nvSpPr>
        <p:spPr>
          <a:xfrm>
            <a:off x="4679950" y="1411288"/>
            <a:ext cx="3995738" cy="450373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xmlns="" val="513092113"/>
      </p:ext>
    </p:extLst>
  </p:cSld>
  <p:clrMapOvr>
    <a:masterClrMapping/>
  </p:clrMapOvr>
  <p:timing>
    <p:tnLst>
      <p:par>
        <p:cTn id="1" dur="indefinite" restart="never" nodeType="tmRoot"/>
      </p:par>
    </p:tnLst>
  </p:timing>
</p:sldLayout>
</file>

<file path=ppt/slideLayouts/slideLayout178.xml><?xml version="1.0" encoding="utf-8"?>
<p:sldLayout xmlns:a="http://schemas.openxmlformats.org/drawingml/2006/main" xmlns:r="http://schemas.openxmlformats.org/officeDocument/2006/relationships" xmlns:p="http://schemas.openxmlformats.org/presentationml/2006/main" preserve="1" userDrawn="1">
  <p:cSld name="Double Column Content (Horizont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defRPr>
            </a:lvl1pPr>
          </a:lstStyle>
          <a:p>
            <a:r>
              <a:rPr lang="en-US" smtClean="0"/>
              <a:t>Click to edit Master title style</a:t>
            </a:r>
            <a:endParaRPr lang="en-GB" dirty="0"/>
          </a:p>
        </p:txBody>
      </p:sp>
      <p:sp>
        <p:nvSpPr>
          <p:cNvPr id="4" name="Date Placeholder 3"/>
          <p:cNvSpPr>
            <a:spLocks noGrp="1"/>
          </p:cNvSpPr>
          <p:nvPr>
            <p:ph type="dt" sz="half" idx="10"/>
          </p:nvPr>
        </p:nvSpPr>
        <p:spPr/>
        <p:txBody>
          <a:bodyPr/>
          <a:lstStyle/>
          <a:p>
            <a:endParaRPr lang="en-GB" dirty="0">
              <a:solidFill>
                <a:srgbClr val="808080"/>
              </a:solidFill>
            </a:endParaRPr>
          </a:p>
        </p:txBody>
      </p:sp>
      <p:sp>
        <p:nvSpPr>
          <p:cNvPr id="5" name="Footer Placeholder 4"/>
          <p:cNvSpPr>
            <a:spLocks noGrp="1"/>
          </p:cNvSpPr>
          <p:nvPr>
            <p:ph type="ftr" sz="quarter" idx="11"/>
          </p:nvPr>
        </p:nvSpPr>
        <p:spPr/>
        <p:txBody>
          <a:bodyPr/>
          <a:lstStyle/>
          <a:p>
            <a:r>
              <a:rPr lang="en-US" smtClean="0">
                <a:solidFill>
                  <a:srgbClr val="808080"/>
                </a:solidFill>
              </a:rPr>
              <a:t>Taxation - Expatriates and Foreign nationals</a:t>
            </a:r>
            <a:endParaRPr lang="en-GB" dirty="0">
              <a:solidFill>
                <a:srgbClr val="808080"/>
              </a:solidFill>
            </a:endParaRPr>
          </a:p>
        </p:txBody>
      </p:sp>
      <p:sp>
        <p:nvSpPr>
          <p:cNvPr id="6" name="Slide Number Placeholder 5"/>
          <p:cNvSpPr>
            <a:spLocks noGrp="1"/>
          </p:cNvSpPr>
          <p:nvPr>
            <p:ph type="sldNum" sz="quarter" idx="12"/>
          </p:nvPr>
        </p:nvSpPr>
        <p:spPr/>
        <p:txBody>
          <a:bodyPr/>
          <a:lstStyle/>
          <a:p>
            <a:r>
              <a:rPr lang="en-GB" dirty="0" smtClean="0">
                <a:solidFill>
                  <a:srgbClr val="808080"/>
                </a:solidFill>
              </a:rPr>
              <a:t>Page </a:t>
            </a:r>
            <a:fld id="{E5A1EDF7-6110-42C0-A4FC-CB56AF1E2FBC}" type="slidenum">
              <a:rPr lang="en-GB" smtClean="0">
                <a:solidFill>
                  <a:srgbClr val="808080"/>
                </a:solidFill>
              </a:rPr>
              <a:pPr/>
              <a:t>‹#›</a:t>
            </a:fld>
            <a:endParaRPr lang="en-GB" dirty="0">
              <a:solidFill>
                <a:srgbClr val="808080"/>
              </a:solidFill>
            </a:endParaRPr>
          </a:p>
        </p:txBody>
      </p:sp>
      <p:sp>
        <p:nvSpPr>
          <p:cNvPr id="9" name="Content Placeholder 8"/>
          <p:cNvSpPr>
            <a:spLocks noGrp="1"/>
          </p:cNvSpPr>
          <p:nvPr>
            <p:ph sz="quarter" idx="13"/>
          </p:nvPr>
        </p:nvSpPr>
        <p:spPr>
          <a:xfrm>
            <a:off x="468313" y="1413016"/>
            <a:ext cx="8207375" cy="2160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10" name="Content Placeholder 8"/>
          <p:cNvSpPr>
            <a:spLocks noGrp="1"/>
          </p:cNvSpPr>
          <p:nvPr>
            <p:ph sz="quarter" idx="14"/>
          </p:nvPr>
        </p:nvSpPr>
        <p:spPr>
          <a:xfrm>
            <a:off x="468313" y="3717032"/>
            <a:ext cx="8207375" cy="2160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xmlns="" val="388582193"/>
      </p:ext>
    </p:extLst>
  </p:cSld>
  <p:clrMapOvr>
    <a:masterClrMapping/>
  </p:clrMapOvr>
  <p:timing>
    <p:tnLst>
      <p:par>
        <p:cTn id="1" dur="indefinite" restart="never" nodeType="tmRoot"/>
      </p:par>
    </p:tnLst>
  </p:timing>
</p:sldLayout>
</file>

<file path=ppt/slideLayouts/slideLayout179.xml><?xml version="1.0" encoding="utf-8"?>
<p:sldLayout xmlns:a="http://schemas.openxmlformats.org/drawingml/2006/main" xmlns:r="http://schemas.openxmlformats.org/officeDocument/2006/relationships" xmlns:p="http://schemas.openxmlformats.org/presentationml/2006/main" showMasterSp="0" preserve="1" userDrawn="1">
  <p:cSld name="Blank">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lvl1pPr>
              <a:defRPr>
                <a:solidFill>
                  <a:schemeClr val="tx1"/>
                </a:solidFill>
              </a:defRPr>
            </a:lvl1pPr>
          </a:lstStyle>
          <a:p>
            <a:endParaRPr lang="en-GB" dirty="0">
              <a:solidFill>
                <a:srgbClr val="808080"/>
              </a:solidFill>
            </a:endParaRPr>
          </a:p>
        </p:txBody>
      </p:sp>
      <p:sp>
        <p:nvSpPr>
          <p:cNvPr id="5" name="Footer Placeholder 4"/>
          <p:cNvSpPr>
            <a:spLocks noGrp="1"/>
          </p:cNvSpPr>
          <p:nvPr>
            <p:ph type="ftr" sz="quarter" idx="11"/>
          </p:nvPr>
        </p:nvSpPr>
        <p:spPr/>
        <p:txBody>
          <a:bodyPr/>
          <a:lstStyle>
            <a:lvl1pPr>
              <a:defRPr>
                <a:solidFill>
                  <a:schemeClr val="tx1"/>
                </a:solidFill>
              </a:defRPr>
            </a:lvl1pPr>
          </a:lstStyle>
          <a:p>
            <a:r>
              <a:rPr lang="en-US" smtClean="0">
                <a:solidFill>
                  <a:srgbClr val="808080"/>
                </a:solidFill>
              </a:rPr>
              <a:t>Taxation - Expatriates and Foreign nationals</a:t>
            </a:r>
            <a:endParaRPr lang="en-GB" dirty="0">
              <a:solidFill>
                <a:srgbClr val="808080"/>
              </a:solidFill>
            </a:endParaRPr>
          </a:p>
        </p:txBody>
      </p:sp>
      <p:sp>
        <p:nvSpPr>
          <p:cNvPr id="6" name="Slide Number Placeholder 5"/>
          <p:cNvSpPr>
            <a:spLocks noGrp="1"/>
          </p:cNvSpPr>
          <p:nvPr>
            <p:ph type="sldNum" sz="quarter" idx="12"/>
          </p:nvPr>
        </p:nvSpPr>
        <p:spPr/>
        <p:txBody>
          <a:bodyPr/>
          <a:lstStyle>
            <a:lvl1pPr>
              <a:defRPr>
                <a:solidFill>
                  <a:schemeClr val="tx1"/>
                </a:solidFill>
              </a:defRPr>
            </a:lvl1pPr>
          </a:lstStyle>
          <a:p>
            <a:r>
              <a:rPr lang="en-GB" dirty="0" smtClean="0">
                <a:solidFill>
                  <a:srgbClr val="808080"/>
                </a:solidFill>
              </a:rPr>
              <a:t>Page </a:t>
            </a:r>
            <a:fld id="{E5A1EDF7-6110-42C0-A4FC-CB56AF1E2FBC}" type="slidenum">
              <a:rPr lang="en-GB" smtClean="0">
                <a:solidFill>
                  <a:srgbClr val="808080"/>
                </a:solidFill>
              </a:rPr>
              <a:pPr/>
              <a:t>‹#›</a:t>
            </a:fld>
            <a:endParaRPr lang="en-GB" dirty="0">
              <a:solidFill>
                <a:srgbClr val="808080"/>
              </a:solidFill>
            </a:endParaRPr>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xmlns="" val="0"/>
              </a:ext>
            </a:extLst>
          </a:blip>
          <a:stretch>
            <a:fillRect/>
          </a:stretch>
        </p:blipFill>
        <p:spPr>
          <a:xfrm>
            <a:off x="8270600" y="6237312"/>
            <a:ext cx="402504" cy="411480"/>
          </a:xfrm>
          <a:prstGeom prst="rect">
            <a:avLst/>
          </a:prstGeom>
        </p:spPr>
      </p:pic>
    </p:spTree>
    <p:extLst>
      <p:ext uri="{BB962C8B-B14F-4D97-AF65-F5344CB8AC3E}">
        <p14:creationId xmlns:p14="http://schemas.microsoft.com/office/powerpoint/2010/main" xmlns="" val="2465773531"/>
      </p:ext>
    </p:extLst>
  </p:cSld>
  <p:clrMapOvr>
    <a:masterClrMapping/>
  </p:clrMapOvr>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title" preserve="1">
  <p:cSld name="Cover">
    <p:spTree>
      <p:nvGrpSpPr>
        <p:cNvPr id="1" name=""/>
        <p:cNvGrpSpPr/>
        <p:nvPr/>
      </p:nvGrpSpPr>
      <p:grpSpPr>
        <a:xfrm>
          <a:off x="0" y="0"/>
          <a:ext cx="0" cy="0"/>
          <a:chOff x="0" y="0"/>
          <a:chExt cx="0" cy="0"/>
        </a:xfrm>
      </p:grpSpPr>
      <p:sp>
        <p:nvSpPr>
          <p:cNvPr id="2" name="Title 1"/>
          <p:cNvSpPr>
            <a:spLocks noGrp="1"/>
          </p:cNvSpPr>
          <p:nvPr>
            <p:ph type="ctrTitle"/>
          </p:nvPr>
        </p:nvSpPr>
        <p:spPr>
          <a:xfrm>
            <a:off x="2332800" y="777600"/>
            <a:ext cx="5490000" cy="860400"/>
          </a:xfrm>
        </p:spPr>
        <p:txBody>
          <a:bodyPr/>
          <a:lstStyle/>
          <a:p>
            <a:r>
              <a:rPr lang="en-US" dirty="0" smtClean="0"/>
              <a:t>Click to edit Master title style</a:t>
            </a:r>
            <a:endParaRPr lang="en-GB" dirty="0"/>
          </a:p>
        </p:txBody>
      </p:sp>
      <p:sp>
        <p:nvSpPr>
          <p:cNvPr id="3" name="Subtitle 2"/>
          <p:cNvSpPr>
            <a:spLocks noGrp="1"/>
          </p:cNvSpPr>
          <p:nvPr>
            <p:ph type="subTitle" idx="1"/>
          </p:nvPr>
        </p:nvSpPr>
        <p:spPr>
          <a:xfrm>
            <a:off x="2332800" y="1753200"/>
            <a:ext cx="5490000" cy="968400"/>
          </a:xfrm>
        </p:spPr>
        <p:txBody>
          <a:bodyPr/>
          <a:lstStyle>
            <a:lvl1pPr marL="0" indent="0" algn="l">
              <a:buNone/>
              <a:defRPr sz="2000">
                <a:solidFill>
                  <a:schemeClr val="bg2"/>
                </a:solidFill>
              </a:defRPr>
            </a:lvl1pPr>
            <a:lvl2pPr marL="0" indent="0" algn="l">
              <a:buNone/>
              <a:defRPr sz="1600">
                <a:solidFill>
                  <a:schemeClr val="bg2"/>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p>
          <a:p>
            <a:pPr lvl="1"/>
            <a:endParaRPr lang="en-GB" dirty="0"/>
          </a:p>
        </p:txBody>
      </p:sp>
      <p:pic>
        <p:nvPicPr>
          <p:cNvPr id="11" name="Picture 2"/>
          <p:cNvPicPr>
            <a:picLocks noChangeAspect="1" noChangeArrowheads="1"/>
          </p:cNvPicPr>
          <p:nvPr userDrawn="1"/>
        </p:nvPicPr>
        <p:blipFill>
          <a:blip r:embed="rId2" cstate="print"/>
          <a:srcRect/>
          <a:stretch>
            <a:fillRect/>
          </a:stretch>
        </p:blipFill>
        <p:spPr bwMode="auto">
          <a:xfrm>
            <a:off x="2271942" y="5745156"/>
            <a:ext cx="983483" cy="745200"/>
          </a:xfrm>
          <a:prstGeom prst="rect">
            <a:avLst/>
          </a:prstGeom>
          <a:noFill/>
          <a:ln w="9525">
            <a:noFill/>
            <a:miter lim="800000"/>
            <a:headEnd/>
            <a:tailEnd/>
          </a:ln>
          <a:effectLst/>
        </p:spPr>
      </p:pic>
      <p:grpSp>
        <p:nvGrpSpPr>
          <p:cNvPr id="10" name="Group 9"/>
          <p:cNvGrpSpPr/>
          <p:nvPr userDrawn="1"/>
        </p:nvGrpSpPr>
        <p:grpSpPr>
          <a:xfrm>
            <a:off x="-1055" y="2405319"/>
            <a:ext cx="9145054" cy="3346232"/>
            <a:chOff x="-1055" y="2405319"/>
            <a:chExt cx="9145054" cy="3346232"/>
          </a:xfrm>
        </p:grpSpPr>
        <p:sp>
          <p:nvSpPr>
            <p:cNvPr id="9" name="Freeform 8"/>
            <p:cNvSpPr>
              <a:spLocks/>
            </p:cNvSpPr>
            <p:nvPr userDrawn="1"/>
          </p:nvSpPr>
          <p:spPr bwMode="gray">
            <a:xfrm>
              <a:off x="2273866" y="2405319"/>
              <a:ext cx="6870133" cy="2494990"/>
            </a:xfrm>
            <a:custGeom>
              <a:avLst/>
              <a:gdLst/>
              <a:ahLst/>
              <a:cxnLst>
                <a:cxn ang="0">
                  <a:pos x="0" y="1852"/>
                </a:cxn>
                <a:cxn ang="0">
                  <a:pos x="5081" y="0"/>
                </a:cxn>
                <a:cxn ang="0">
                  <a:pos x="5081" y="968"/>
                </a:cxn>
                <a:cxn ang="0">
                  <a:pos x="0" y="1852"/>
                </a:cxn>
              </a:cxnLst>
              <a:rect l="0" t="0" r="r" b="b"/>
              <a:pathLst>
                <a:path w="5081" h="1852">
                  <a:moveTo>
                    <a:pt x="0" y="1852"/>
                  </a:moveTo>
                  <a:lnTo>
                    <a:pt x="5081" y="0"/>
                  </a:lnTo>
                  <a:lnTo>
                    <a:pt x="5081" y="968"/>
                  </a:lnTo>
                  <a:lnTo>
                    <a:pt x="0" y="1852"/>
                  </a:lnTo>
                  <a:close/>
                </a:path>
              </a:pathLst>
            </a:custGeom>
            <a:solidFill>
              <a:schemeClr val="accent2"/>
            </a:solid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pic>
          <p:nvPicPr>
            <p:cNvPr id="14" name="Picture 3"/>
            <p:cNvPicPr>
              <a:picLocks noChangeAspect="1" noChangeArrowheads="1"/>
            </p:cNvPicPr>
            <p:nvPr userDrawn="1"/>
          </p:nvPicPr>
          <p:blipFill>
            <a:blip r:embed="rId3" cstate="print"/>
            <a:srcRect/>
            <a:stretch>
              <a:fillRect/>
            </a:stretch>
          </p:blipFill>
          <p:spPr bwMode="auto">
            <a:xfrm>
              <a:off x="-1055" y="4411633"/>
              <a:ext cx="2285060" cy="1339918"/>
            </a:xfrm>
            <a:prstGeom prst="rect">
              <a:avLst/>
            </a:prstGeom>
            <a:noFill/>
            <a:ln w="9525">
              <a:noFill/>
              <a:miter lim="800000"/>
              <a:headEnd/>
              <a:tailEnd/>
            </a:ln>
            <a:effectLst/>
          </p:spPr>
        </p:pic>
      </p:grpSp>
    </p:spTree>
    <p:extLst>
      <p:ext uri="{BB962C8B-B14F-4D97-AF65-F5344CB8AC3E}">
        <p14:creationId xmlns:p14="http://schemas.microsoft.com/office/powerpoint/2010/main" xmlns="" val="3674158103"/>
      </p:ext>
    </p:extLst>
  </p:cSld>
  <p:clrMapOvr>
    <a:masterClrMapping/>
  </p:clrMapOvr>
</p:sldLayout>
</file>

<file path=ppt/slideLayouts/slideLayout180.xml><?xml version="1.0" encoding="utf-8"?>
<p:sldLayout xmlns:a="http://schemas.openxmlformats.org/drawingml/2006/main" xmlns:r="http://schemas.openxmlformats.org/officeDocument/2006/relationships" xmlns:p="http://schemas.openxmlformats.org/presentationml/2006/main" showMasterSp="0" preserve="1" userDrawn="1">
  <p:cSld name="Divider - yellow">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63550" y="261938"/>
            <a:ext cx="8213725" cy="790575"/>
          </a:xfrm>
        </p:spPr>
        <p:txBody>
          <a:bodyPr anchor="t"/>
          <a:lstStyle>
            <a:lvl1pPr algn="l">
              <a:defRPr sz="2400" b="1" cap="none" baseline="0">
                <a:solidFill>
                  <a:schemeClr val="tx2"/>
                </a:solidFill>
              </a:defRPr>
            </a:lvl1pPr>
          </a:lstStyle>
          <a:p>
            <a:r>
              <a:rPr lang="en-US" dirty="0" smtClean="0"/>
              <a:t>Divider title</a:t>
            </a:r>
            <a:endParaRPr lang="en-GB" dirty="0"/>
          </a:p>
        </p:txBody>
      </p:sp>
      <p:sp>
        <p:nvSpPr>
          <p:cNvPr id="38" name="Freeform 5"/>
          <p:cNvSpPr>
            <a:spLocks/>
          </p:cNvSpPr>
          <p:nvPr userDrawn="1"/>
        </p:nvSpPr>
        <p:spPr bwMode="gray">
          <a:xfrm>
            <a:off x="457200" y="1039813"/>
            <a:ext cx="8229600" cy="5184775"/>
          </a:xfrm>
          <a:custGeom>
            <a:avLst/>
            <a:gdLst/>
            <a:ahLst/>
            <a:cxnLst>
              <a:cxn ang="0">
                <a:pos x="0" y="0"/>
              </a:cxn>
              <a:cxn ang="0">
                <a:pos x="0" y="3266"/>
              </a:cxn>
              <a:cxn ang="0">
                <a:pos x="5184" y="2352"/>
              </a:cxn>
              <a:cxn ang="0">
                <a:pos x="5184" y="0"/>
              </a:cxn>
              <a:cxn ang="0">
                <a:pos x="0" y="0"/>
              </a:cxn>
            </a:cxnLst>
            <a:rect l="0" t="0" r="r" b="b"/>
            <a:pathLst>
              <a:path w="5184" h="3266">
                <a:moveTo>
                  <a:pt x="0" y="0"/>
                </a:moveTo>
                <a:lnTo>
                  <a:pt x="0" y="3266"/>
                </a:lnTo>
                <a:lnTo>
                  <a:pt x="5184" y="2352"/>
                </a:lnTo>
                <a:lnTo>
                  <a:pt x="5184" y="0"/>
                </a:lnTo>
                <a:lnTo>
                  <a:pt x="0" y="0"/>
                </a:lnTo>
                <a:close/>
              </a:path>
            </a:pathLst>
          </a:custGeom>
          <a:solidFill>
            <a:schemeClr val="accent2"/>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808080"/>
              </a:solidFill>
            </a:endParaRPr>
          </a:p>
        </p:txBody>
      </p:sp>
      <p:pic>
        <p:nvPicPr>
          <p:cNvPr id="6" name="Picture 5"/>
          <p:cNvPicPr>
            <a:picLocks noChangeAspect="1"/>
          </p:cNvPicPr>
          <p:nvPr userDrawn="1"/>
        </p:nvPicPr>
        <p:blipFill>
          <a:blip r:embed="rId2" cstate="print">
            <a:extLst>
              <a:ext uri="{28A0092B-C50C-407E-A947-70E740481C1C}">
                <a14:useLocalDpi xmlns:a14="http://schemas.microsoft.com/office/drawing/2010/main" xmlns="" val="0"/>
              </a:ext>
            </a:extLst>
          </a:blip>
          <a:stretch>
            <a:fillRect/>
          </a:stretch>
        </p:blipFill>
        <p:spPr>
          <a:xfrm>
            <a:off x="8270600" y="6237312"/>
            <a:ext cx="402504" cy="411480"/>
          </a:xfrm>
          <a:prstGeom prst="rect">
            <a:avLst/>
          </a:prstGeom>
        </p:spPr>
      </p:pic>
    </p:spTree>
    <p:extLst>
      <p:ext uri="{BB962C8B-B14F-4D97-AF65-F5344CB8AC3E}">
        <p14:creationId xmlns:p14="http://schemas.microsoft.com/office/powerpoint/2010/main" xmlns="" val="3473160831"/>
      </p:ext>
    </p:extLst>
  </p:cSld>
  <p:clrMapOvr>
    <a:masterClrMapping/>
  </p:clrMapOvr>
  <p:timing>
    <p:tnLst>
      <p:par>
        <p:cTn id="1" dur="indefinite" restart="never" nodeType="tmRoot"/>
      </p:par>
    </p:tnLst>
  </p:timing>
</p:sldLayout>
</file>

<file path=ppt/slideLayouts/slideLayout181.xml><?xml version="1.0" encoding="utf-8"?>
<p:sldLayout xmlns:a="http://schemas.openxmlformats.org/drawingml/2006/main" xmlns:r="http://schemas.openxmlformats.org/officeDocument/2006/relationships" xmlns:p="http://schemas.openxmlformats.org/presentationml/2006/main" showMasterSp="0" preserve="1" userDrawn="1">
  <p:cSld name="Divider - grey">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63550" y="261938"/>
            <a:ext cx="8213725" cy="790575"/>
          </a:xfrm>
        </p:spPr>
        <p:txBody>
          <a:bodyPr anchor="t"/>
          <a:lstStyle>
            <a:lvl1pPr algn="l">
              <a:defRPr sz="2400" b="1" cap="none" baseline="0">
                <a:solidFill>
                  <a:schemeClr val="tx2"/>
                </a:solidFill>
              </a:defRPr>
            </a:lvl1pPr>
          </a:lstStyle>
          <a:p>
            <a:r>
              <a:rPr lang="en-US" dirty="0" smtClean="0"/>
              <a:t>Divider title</a:t>
            </a:r>
            <a:endParaRPr lang="en-GB" dirty="0"/>
          </a:p>
        </p:txBody>
      </p:sp>
      <p:sp>
        <p:nvSpPr>
          <p:cNvPr id="38" name="Freeform 5"/>
          <p:cNvSpPr>
            <a:spLocks/>
          </p:cNvSpPr>
          <p:nvPr userDrawn="1"/>
        </p:nvSpPr>
        <p:spPr bwMode="gray">
          <a:xfrm>
            <a:off x="457200" y="1039813"/>
            <a:ext cx="8229600" cy="5184775"/>
          </a:xfrm>
          <a:custGeom>
            <a:avLst/>
            <a:gdLst/>
            <a:ahLst/>
            <a:cxnLst>
              <a:cxn ang="0">
                <a:pos x="0" y="0"/>
              </a:cxn>
              <a:cxn ang="0">
                <a:pos x="0" y="3266"/>
              </a:cxn>
              <a:cxn ang="0">
                <a:pos x="5184" y="2352"/>
              </a:cxn>
              <a:cxn ang="0">
                <a:pos x="5184" y="0"/>
              </a:cxn>
              <a:cxn ang="0">
                <a:pos x="0" y="0"/>
              </a:cxn>
            </a:cxnLst>
            <a:rect l="0" t="0" r="r" b="b"/>
            <a:pathLst>
              <a:path w="5184" h="3266">
                <a:moveTo>
                  <a:pt x="0" y="0"/>
                </a:moveTo>
                <a:lnTo>
                  <a:pt x="0" y="3266"/>
                </a:lnTo>
                <a:lnTo>
                  <a:pt x="5184" y="2352"/>
                </a:lnTo>
                <a:lnTo>
                  <a:pt x="5184" y="0"/>
                </a:lnTo>
                <a:lnTo>
                  <a:pt x="0" y="0"/>
                </a:lnTo>
                <a:close/>
              </a:path>
            </a:pathLst>
          </a:custGeom>
          <a:solidFill>
            <a:schemeClr val="accent1"/>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808080"/>
              </a:solidFill>
            </a:endParaRPr>
          </a:p>
        </p:txBody>
      </p:sp>
      <p:pic>
        <p:nvPicPr>
          <p:cNvPr id="6" name="Picture 5"/>
          <p:cNvPicPr>
            <a:picLocks noChangeAspect="1"/>
          </p:cNvPicPr>
          <p:nvPr userDrawn="1"/>
        </p:nvPicPr>
        <p:blipFill>
          <a:blip r:embed="rId2" cstate="print">
            <a:extLst>
              <a:ext uri="{28A0092B-C50C-407E-A947-70E740481C1C}">
                <a14:useLocalDpi xmlns:a14="http://schemas.microsoft.com/office/drawing/2010/main" xmlns="" val="0"/>
              </a:ext>
            </a:extLst>
          </a:blip>
          <a:stretch>
            <a:fillRect/>
          </a:stretch>
        </p:blipFill>
        <p:spPr>
          <a:xfrm>
            <a:off x="8270600" y="6237312"/>
            <a:ext cx="402504" cy="411480"/>
          </a:xfrm>
          <a:prstGeom prst="rect">
            <a:avLst/>
          </a:prstGeom>
        </p:spPr>
      </p:pic>
    </p:spTree>
    <p:extLst>
      <p:ext uri="{BB962C8B-B14F-4D97-AF65-F5344CB8AC3E}">
        <p14:creationId xmlns:p14="http://schemas.microsoft.com/office/powerpoint/2010/main" xmlns="" val="171175674"/>
      </p:ext>
    </p:extLst>
  </p:cSld>
  <p:clrMapOvr>
    <a:masterClrMapping/>
  </p:clrMapOvr>
  <p:timing>
    <p:tnLst>
      <p:par>
        <p:cTn id="1" dur="indefinite" restart="never" nodeType="tmRoot"/>
      </p:par>
    </p:tnLst>
  </p:timing>
</p:sldLayout>
</file>

<file path=ppt/slideLayouts/slideLayout182.xml><?xml version="1.0" encoding="utf-8"?>
<p:sldLayout xmlns:a="http://schemas.openxmlformats.org/drawingml/2006/main" xmlns:r="http://schemas.openxmlformats.org/officeDocument/2006/relationships" xmlns:p="http://schemas.openxmlformats.org/presentationml/2006/main" showMasterSp="0" preserve="1" userDrawn="1">
  <p:cSld name="Divider - lin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63550" y="261938"/>
            <a:ext cx="8213725" cy="790575"/>
          </a:xfrm>
        </p:spPr>
        <p:txBody>
          <a:bodyPr anchor="t"/>
          <a:lstStyle>
            <a:lvl1pPr algn="l">
              <a:defRPr sz="2400" b="1" cap="none" baseline="0">
                <a:solidFill>
                  <a:schemeClr val="tx2"/>
                </a:solidFill>
              </a:defRPr>
            </a:lvl1pPr>
          </a:lstStyle>
          <a:p>
            <a:r>
              <a:rPr lang="en-US" dirty="0" smtClean="0"/>
              <a:t>Divider title</a:t>
            </a:r>
            <a:endParaRPr lang="en-GB" dirty="0"/>
          </a:p>
        </p:txBody>
      </p:sp>
      <p:pic>
        <p:nvPicPr>
          <p:cNvPr id="10" name="Picture 2"/>
          <p:cNvPicPr>
            <a:picLocks noChangeAspect="1" noChangeArrowheads="1"/>
          </p:cNvPicPr>
          <p:nvPr userDrawn="1"/>
        </p:nvPicPr>
        <p:blipFill>
          <a:blip r:embed="rId2" cstate="print"/>
          <a:srcRect/>
          <a:stretch>
            <a:fillRect/>
          </a:stretch>
        </p:blipFill>
        <p:spPr bwMode="auto">
          <a:xfrm>
            <a:off x="457200" y="1044000"/>
            <a:ext cx="8225549" cy="5184000"/>
          </a:xfrm>
          <a:prstGeom prst="rect">
            <a:avLst/>
          </a:prstGeom>
          <a:noFill/>
          <a:ln w="9525">
            <a:noFill/>
            <a:miter lim="800000"/>
            <a:headEnd/>
            <a:tailEnd/>
          </a:ln>
          <a:effectLst/>
        </p:spPr>
      </p:pic>
      <p:pic>
        <p:nvPicPr>
          <p:cNvPr id="6" name="Picture 5"/>
          <p:cNvPicPr>
            <a:picLocks noChangeAspect="1"/>
          </p:cNvPicPr>
          <p:nvPr userDrawn="1"/>
        </p:nvPicPr>
        <p:blipFill>
          <a:blip r:embed="rId3" cstate="print">
            <a:extLst>
              <a:ext uri="{28A0092B-C50C-407E-A947-70E740481C1C}">
                <a14:useLocalDpi xmlns:a14="http://schemas.microsoft.com/office/drawing/2010/main" xmlns="" val="0"/>
              </a:ext>
            </a:extLst>
          </a:blip>
          <a:stretch>
            <a:fillRect/>
          </a:stretch>
        </p:blipFill>
        <p:spPr>
          <a:xfrm>
            <a:off x="8270600" y="6237312"/>
            <a:ext cx="402504" cy="411480"/>
          </a:xfrm>
          <a:prstGeom prst="rect">
            <a:avLst/>
          </a:prstGeom>
        </p:spPr>
      </p:pic>
    </p:spTree>
    <p:extLst>
      <p:ext uri="{BB962C8B-B14F-4D97-AF65-F5344CB8AC3E}">
        <p14:creationId xmlns:p14="http://schemas.microsoft.com/office/powerpoint/2010/main" xmlns="" val="3292308976"/>
      </p:ext>
    </p:extLst>
  </p:cSld>
  <p:clrMapOvr>
    <a:masterClrMapping/>
  </p:clrMapOvr>
  <p:timing>
    <p:tnLst>
      <p:par>
        <p:cTn id="1" dur="indefinite" restart="never" nodeType="tmRoot"/>
      </p:par>
    </p:tnLst>
  </p:timing>
</p:sldLayout>
</file>

<file path=ppt/slideLayouts/slideLayout183.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endParaRPr lang="en-GB" dirty="0">
              <a:solidFill>
                <a:srgbClr val="808080"/>
              </a:solidFill>
            </a:endParaRPr>
          </a:p>
        </p:txBody>
      </p:sp>
      <p:sp>
        <p:nvSpPr>
          <p:cNvPr id="4" name="Footer Placeholder 3"/>
          <p:cNvSpPr>
            <a:spLocks noGrp="1"/>
          </p:cNvSpPr>
          <p:nvPr>
            <p:ph type="ftr" sz="quarter" idx="11"/>
          </p:nvPr>
        </p:nvSpPr>
        <p:spPr/>
        <p:txBody>
          <a:bodyPr/>
          <a:lstStyle/>
          <a:p>
            <a:r>
              <a:rPr lang="en-US" smtClean="0">
                <a:solidFill>
                  <a:srgbClr val="808080"/>
                </a:solidFill>
              </a:rPr>
              <a:t>Taxation - Expatriates and Foreign nationals</a:t>
            </a:r>
            <a:endParaRPr lang="en-GB" dirty="0">
              <a:solidFill>
                <a:srgbClr val="808080"/>
              </a:solidFill>
            </a:endParaRPr>
          </a:p>
        </p:txBody>
      </p:sp>
      <p:sp>
        <p:nvSpPr>
          <p:cNvPr id="5" name="Slide Number Placeholder 4"/>
          <p:cNvSpPr>
            <a:spLocks noGrp="1"/>
          </p:cNvSpPr>
          <p:nvPr>
            <p:ph type="sldNum" sz="quarter" idx="12"/>
          </p:nvPr>
        </p:nvSpPr>
        <p:spPr/>
        <p:txBody>
          <a:bodyPr/>
          <a:lstStyle/>
          <a:p>
            <a:r>
              <a:rPr lang="en-GB" dirty="0" smtClean="0">
                <a:solidFill>
                  <a:srgbClr val="808080"/>
                </a:solidFill>
              </a:rPr>
              <a:t>Page </a:t>
            </a:r>
            <a:fld id="{E5A1EDF7-6110-42C0-A4FC-CB56AF1E2FBC}" type="slidenum">
              <a:rPr lang="en-GB" smtClean="0">
                <a:solidFill>
                  <a:srgbClr val="808080"/>
                </a:solidFill>
              </a:rPr>
              <a:pPr/>
              <a:t>‹#›</a:t>
            </a:fld>
            <a:endParaRPr lang="en-GB" dirty="0">
              <a:solidFill>
                <a:srgbClr val="808080"/>
              </a:solidFill>
            </a:endParaRPr>
          </a:p>
        </p:txBody>
      </p:sp>
      <p:sp>
        <p:nvSpPr>
          <p:cNvPr id="14" name="Text Placeholder 13"/>
          <p:cNvSpPr>
            <a:spLocks noGrp="1"/>
          </p:cNvSpPr>
          <p:nvPr>
            <p:ph type="body" sz="quarter" idx="13"/>
          </p:nvPr>
        </p:nvSpPr>
        <p:spPr>
          <a:xfrm>
            <a:off x="468313" y="2655782"/>
            <a:ext cx="3994150" cy="149394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6" name="Text Placeholder 15"/>
          <p:cNvSpPr>
            <a:spLocks noGrp="1"/>
          </p:cNvSpPr>
          <p:nvPr>
            <p:ph type="body" sz="quarter" idx="14"/>
          </p:nvPr>
        </p:nvSpPr>
        <p:spPr>
          <a:xfrm>
            <a:off x="468313" y="4365625"/>
            <a:ext cx="3994150" cy="1549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8" name="Text Placeholder 17"/>
          <p:cNvSpPr>
            <a:spLocks noGrp="1"/>
          </p:cNvSpPr>
          <p:nvPr>
            <p:ph type="body" sz="quarter" idx="15"/>
          </p:nvPr>
        </p:nvSpPr>
        <p:spPr>
          <a:xfrm>
            <a:off x="4681538" y="2677886"/>
            <a:ext cx="3994150" cy="3237139"/>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xmlns="" val="2645632234"/>
      </p:ext>
    </p:extLst>
  </p:cSld>
  <p:clrMapOvr>
    <a:masterClrMapping/>
  </p:clrMapOvr>
  <p:timing>
    <p:tnLst>
      <p:par>
        <p:cTn id="1" dur="indefinite" restart="never" nodeType="tmRoot"/>
      </p:par>
    </p:tnLst>
  </p:timing>
</p:sldLayout>
</file>

<file path=ppt/slideLayouts/slideLayout184.xml><?xml version="1.0" encoding="utf-8"?>
<p:sldLayout xmlns:a="http://schemas.openxmlformats.org/drawingml/2006/main" xmlns:r="http://schemas.openxmlformats.org/officeDocument/2006/relationships" xmlns:p="http://schemas.openxmlformats.org/presentationml/2006/main" showMasterSp="0" userDrawn="1">
  <p:cSld name="Back Cover">
    <p:spTree>
      <p:nvGrpSpPr>
        <p:cNvPr id="1" name=""/>
        <p:cNvGrpSpPr/>
        <p:nvPr/>
      </p:nvGrpSpPr>
      <p:grpSpPr>
        <a:xfrm>
          <a:off x="0" y="0"/>
          <a:ext cx="0" cy="0"/>
          <a:chOff x="0" y="0"/>
          <a:chExt cx="0" cy="0"/>
        </a:xfrm>
      </p:grpSpPr>
      <p:sp>
        <p:nvSpPr>
          <p:cNvPr id="4" name="TextBox 3"/>
          <p:cNvSpPr txBox="1"/>
          <p:nvPr userDrawn="1"/>
        </p:nvSpPr>
        <p:spPr bwMode="gray">
          <a:xfrm>
            <a:off x="468313" y="620575"/>
            <a:ext cx="4105275" cy="2351250"/>
          </a:xfrm>
          <a:prstGeom prst="rect">
            <a:avLst/>
          </a:prstGeom>
          <a:noFill/>
        </p:spPr>
        <p:txBody>
          <a:bodyPr wrap="square" lIns="0" tIns="0" rIns="0" bIns="0" rtlCol="0">
            <a:noAutofit/>
          </a:bodyPr>
          <a:lstStyle/>
          <a:p>
            <a:pPr defTabSz="914239">
              <a:spcAft>
                <a:spcPts val="1400"/>
              </a:spcAft>
              <a:buFont typeface="Arial" pitchFamily="34" charset="0"/>
              <a:buNone/>
              <a:defRPr/>
            </a:pPr>
            <a:r>
              <a:rPr lang="en-US" sz="1200" b="1" dirty="0" smtClean="0">
                <a:solidFill>
                  <a:srgbClr val="808080"/>
                </a:solidFill>
              </a:rPr>
              <a:t>EY</a:t>
            </a:r>
            <a:r>
              <a:rPr lang="en-GB" sz="1200" dirty="0" smtClean="0">
                <a:solidFill>
                  <a:srgbClr val="808080"/>
                </a:solidFill>
              </a:rPr>
              <a:t> | Assurance | Tax | Transactions | Advisory</a:t>
            </a:r>
          </a:p>
          <a:p>
            <a:pPr marL="0" lvl="3" defTabSz="914239">
              <a:spcAft>
                <a:spcPts val="1400"/>
              </a:spcAft>
              <a:buSzPct val="75000"/>
              <a:defRPr/>
            </a:pPr>
            <a:r>
              <a:rPr lang="en-GB" sz="1200" dirty="0" smtClean="0">
                <a:solidFill>
                  <a:srgbClr val="808080"/>
                </a:solidFill>
              </a:rPr>
              <a:t>Ernst &amp; Young LLP</a:t>
            </a:r>
          </a:p>
          <a:p>
            <a:pPr marL="0" lvl="3" defTabSz="914239">
              <a:spcAft>
                <a:spcPts val="800"/>
              </a:spcAft>
              <a:buSzPct val="75000"/>
              <a:defRPr/>
            </a:pPr>
            <a:r>
              <a:rPr lang="en-GB" sz="900" dirty="0" smtClean="0">
                <a:solidFill>
                  <a:srgbClr val="808080"/>
                </a:solidFill>
              </a:rPr>
              <a:t>© Ernst &amp; Young LLP. Published in the UK.</a:t>
            </a:r>
            <a:br>
              <a:rPr lang="en-GB" sz="900" dirty="0" smtClean="0">
                <a:solidFill>
                  <a:srgbClr val="808080"/>
                </a:solidFill>
              </a:rPr>
            </a:br>
            <a:r>
              <a:rPr lang="en-GB" sz="900" spc="-10" dirty="0" smtClean="0">
                <a:solidFill>
                  <a:srgbClr val="808080"/>
                </a:solidFill>
              </a:rPr>
              <a:t>All Rights Reserved.</a:t>
            </a:r>
          </a:p>
          <a:p>
            <a:pPr marL="0" lvl="3" defTabSz="914239">
              <a:spcAft>
                <a:spcPts val="800"/>
              </a:spcAft>
              <a:buSzPct val="75000"/>
              <a:defRPr/>
            </a:pPr>
            <a:r>
              <a:rPr lang="en-GB" sz="900" spc="-10" dirty="0" smtClean="0">
                <a:solidFill>
                  <a:srgbClr val="808080"/>
                </a:solidFill>
              </a:rPr>
              <a:t>ED None</a:t>
            </a:r>
          </a:p>
          <a:p>
            <a:pPr marL="0" lvl="3" defTabSz="914239">
              <a:spcAft>
                <a:spcPts val="800"/>
              </a:spcAft>
              <a:buSzPct val="75000"/>
              <a:defRPr/>
            </a:pPr>
            <a:r>
              <a:rPr lang="en-GB" sz="800" spc="-20" dirty="0" smtClean="0">
                <a:solidFill>
                  <a:srgbClr val="808080"/>
                </a:solidFill>
              </a:rPr>
              <a:t>The UK firm Ernst &amp; Young LLP is a limited liability partnership registered in England and Wales</a:t>
            </a:r>
            <a:br>
              <a:rPr lang="en-GB" sz="800" spc="-20" dirty="0" smtClean="0">
                <a:solidFill>
                  <a:srgbClr val="808080"/>
                </a:solidFill>
              </a:rPr>
            </a:br>
            <a:r>
              <a:rPr lang="en-GB" sz="800" spc="-20" dirty="0" smtClean="0">
                <a:solidFill>
                  <a:srgbClr val="808080"/>
                </a:solidFill>
              </a:rPr>
              <a:t>with registered number OC300001 and is a member firm of Ernst &amp; Young Global Limited.</a:t>
            </a:r>
          </a:p>
          <a:p>
            <a:pPr marL="0" lvl="3" defTabSz="914239">
              <a:spcAft>
                <a:spcPts val="800"/>
              </a:spcAft>
              <a:buSzPct val="75000"/>
              <a:defRPr/>
            </a:pPr>
            <a:r>
              <a:rPr lang="en-GB" sz="800" spc="-20" dirty="0" smtClean="0">
                <a:solidFill>
                  <a:srgbClr val="808080"/>
                </a:solidFill>
              </a:rPr>
              <a:t>Ernst &amp; Young LLP, 1 More London Place, London, SE1 2AF.</a:t>
            </a:r>
          </a:p>
          <a:p>
            <a:pPr marL="0" lvl="3" defTabSz="914239">
              <a:spcAft>
                <a:spcPts val="438"/>
              </a:spcAft>
              <a:buSzPct val="75000"/>
              <a:defRPr/>
            </a:pPr>
            <a:r>
              <a:rPr lang="en-GB" sz="1050" dirty="0" smtClean="0">
                <a:solidFill>
                  <a:srgbClr val="808080"/>
                </a:solidFill>
              </a:rPr>
              <a:t>ey.com</a:t>
            </a:r>
            <a:endParaRPr lang="en-GB" sz="900" dirty="0" smtClean="0">
              <a:solidFill>
                <a:srgbClr val="808080"/>
              </a:solidFill>
            </a:endParaRPr>
          </a:p>
        </p:txBody>
      </p:sp>
    </p:spTree>
    <p:extLst>
      <p:ext uri="{BB962C8B-B14F-4D97-AF65-F5344CB8AC3E}">
        <p14:creationId xmlns:p14="http://schemas.microsoft.com/office/powerpoint/2010/main" xmlns="" val="1630420170"/>
      </p:ext>
    </p:extLst>
  </p:cSld>
  <p:clrMapOvr>
    <a:masterClrMapping/>
  </p:clrMapOvr>
  <p:timing>
    <p:tnLst>
      <p:par>
        <p:cTn id="1" dur="indefinite" restart="never" nodeType="tmRoot"/>
      </p:par>
    </p:tnLst>
  </p:timing>
</p:sldLayout>
</file>

<file path=ppt/slideLayouts/slideLayout185.xml><?xml version="1.0" encoding="utf-8"?>
<p:sldLayout xmlns:a="http://schemas.openxmlformats.org/drawingml/2006/main" xmlns:r="http://schemas.openxmlformats.org/officeDocument/2006/relationships" xmlns:p="http://schemas.openxmlformats.org/presentationml/2006/main" showMasterSp="0" type="title" preserve="1">
  <p:cSld name="Cover">
    <p:spTree>
      <p:nvGrpSpPr>
        <p:cNvPr id="1" name=""/>
        <p:cNvGrpSpPr/>
        <p:nvPr/>
      </p:nvGrpSpPr>
      <p:grpSpPr>
        <a:xfrm>
          <a:off x="0" y="0"/>
          <a:ext cx="0" cy="0"/>
          <a:chOff x="0" y="0"/>
          <a:chExt cx="0" cy="0"/>
        </a:xfrm>
      </p:grpSpPr>
      <p:sp>
        <p:nvSpPr>
          <p:cNvPr id="2" name="Title 1"/>
          <p:cNvSpPr>
            <a:spLocks noGrp="1"/>
          </p:cNvSpPr>
          <p:nvPr>
            <p:ph type="ctrTitle"/>
          </p:nvPr>
        </p:nvSpPr>
        <p:spPr>
          <a:xfrm>
            <a:off x="2281726" y="777600"/>
            <a:ext cx="6378717" cy="860400"/>
          </a:xfrm>
        </p:spPr>
        <p:txBody>
          <a:bodyPr/>
          <a:lstStyle>
            <a:lvl1pPr>
              <a:defRPr/>
            </a:lvl1pPr>
          </a:lstStyle>
          <a:p>
            <a:r>
              <a:rPr lang="en-US" dirty="0" smtClean="0"/>
              <a:t>Click to edit Master title style</a:t>
            </a:r>
            <a:endParaRPr lang="en-GB" dirty="0"/>
          </a:p>
        </p:txBody>
      </p:sp>
      <p:sp>
        <p:nvSpPr>
          <p:cNvPr id="3" name="Subtitle 2"/>
          <p:cNvSpPr>
            <a:spLocks noGrp="1"/>
          </p:cNvSpPr>
          <p:nvPr>
            <p:ph type="subTitle" idx="1"/>
          </p:nvPr>
        </p:nvSpPr>
        <p:spPr>
          <a:xfrm>
            <a:off x="2281727" y="1731938"/>
            <a:ext cx="4664785" cy="968400"/>
          </a:xfrm>
        </p:spPr>
        <p:txBody>
          <a:bodyPr/>
          <a:lstStyle>
            <a:lvl1pPr marL="0" indent="0" algn="l">
              <a:buNone/>
              <a:defRPr sz="2000">
                <a:solidFill>
                  <a:schemeClr val="bg2"/>
                </a:solidFill>
              </a:defRPr>
            </a:lvl1pPr>
            <a:lvl2pPr marL="0" indent="0" algn="l">
              <a:buNone/>
              <a:defRPr sz="1600">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dirty="0"/>
          </a:p>
        </p:txBody>
      </p:sp>
      <p:pic>
        <p:nvPicPr>
          <p:cNvPr id="9" name="Picture 2"/>
          <p:cNvPicPr>
            <a:picLocks noChangeAspect="1" noChangeArrowheads="1"/>
          </p:cNvPicPr>
          <p:nvPr userDrawn="1"/>
        </p:nvPicPr>
        <p:blipFill>
          <a:blip r:embed="rId2" cstate="print"/>
          <a:srcRect/>
          <a:stretch>
            <a:fillRect/>
          </a:stretch>
        </p:blipFill>
        <p:spPr bwMode="auto">
          <a:xfrm>
            <a:off x="2281726" y="5745943"/>
            <a:ext cx="922121" cy="745200"/>
          </a:xfrm>
          <a:prstGeom prst="rect">
            <a:avLst/>
          </a:prstGeom>
          <a:noFill/>
          <a:ln w="9525">
            <a:noFill/>
            <a:miter lim="800000"/>
            <a:headEnd/>
            <a:tailEnd/>
          </a:ln>
          <a:effectLst/>
        </p:spPr>
      </p:pic>
      <p:sp>
        <p:nvSpPr>
          <p:cNvPr id="6" name="AutoShape 4"/>
          <p:cNvSpPr>
            <a:spLocks noChangeAspect="1" noChangeArrowheads="1" noTextEdit="1"/>
          </p:cNvSpPr>
          <p:nvPr userDrawn="1"/>
        </p:nvSpPr>
        <p:spPr bwMode="auto">
          <a:xfrm>
            <a:off x="-59389" y="1652589"/>
            <a:ext cx="9142810" cy="44402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IN" dirty="0">
              <a:solidFill>
                <a:srgbClr val="000000"/>
              </a:solidFill>
            </a:endParaRPr>
          </a:p>
        </p:txBody>
      </p:sp>
      <p:sp>
        <p:nvSpPr>
          <p:cNvPr id="27" name="AutoShape 4"/>
          <p:cNvSpPr>
            <a:spLocks noChangeAspect="1" noChangeArrowheads="1" noTextEdit="1"/>
          </p:cNvSpPr>
          <p:nvPr userDrawn="1"/>
        </p:nvSpPr>
        <p:spPr bwMode="auto">
          <a:xfrm>
            <a:off x="-60690" y="1652589"/>
            <a:ext cx="9142810" cy="44402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IN" dirty="0">
              <a:solidFill>
                <a:srgbClr val="000000"/>
              </a:solidFill>
            </a:endParaRPr>
          </a:p>
        </p:txBody>
      </p:sp>
      <p:sp>
        <p:nvSpPr>
          <p:cNvPr id="28" name="Freeform 6"/>
          <p:cNvSpPr>
            <a:spLocks/>
          </p:cNvSpPr>
          <p:nvPr userDrawn="1"/>
        </p:nvSpPr>
        <p:spPr bwMode="auto">
          <a:xfrm>
            <a:off x="2284810" y="1624013"/>
            <a:ext cx="6859190" cy="3330574"/>
          </a:xfrm>
          <a:custGeom>
            <a:avLst/>
            <a:gdLst>
              <a:gd name="T0" fmla="*/ 0 w 5715"/>
              <a:gd name="T1" fmla="*/ 2080 h 2080"/>
              <a:gd name="T2" fmla="*/ 5715 w 5715"/>
              <a:gd name="T3" fmla="*/ 0 h 2080"/>
              <a:gd name="T4" fmla="*/ 5715 w 5715"/>
              <a:gd name="T5" fmla="*/ 1073 h 2080"/>
              <a:gd name="T6" fmla="*/ 0 w 5715"/>
              <a:gd name="T7" fmla="*/ 2080 h 2080"/>
            </a:gdLst>
            <a:ahLst/>
            <a:cxnLst>
              <a:cxn ang="0">
                <a:pos x="T0" y="T1"/>
              </a:cxn>
              <a:cxn ang="0">
                <a:pos x="T2" y="T3"/>
              </a:cxn>
              <a:cxn ang="0">
                <a:pos x="T4" y="T5"/>
              </a:cxn>
              <a:cxn ang="0">
                <a:pos x="T6" y="T7"/>
              </a:cxn>
            </a:cxnLst>
            <a:rect l="0" t="0" r="r" b="b"/>
            <a:pathLst>
              <a:path w="5715" h="2080">
                <a:moveTo>
                  <a:pt x="0" y="2080"/>
                </a:moveTo>
                <a:lnTo>
                  <a:pt x="5715" y="0"/>
                </a:lnTo>
                <a:lnTo>
                  <a:pt x="5715" y="1073"/>
                </a:lnTo>
                <a:lnTo>
                  <a:pt x="0" y="2080"/>
                </a:lnTo>
                <a:close/>
              </a:path>
            </a:pathLst>
          </a:custGeom>
          <a:solidFill>
            <a:srgbClr val="FFD20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dirty="0">
              <a:solidFill>
                <a:srgbClr val="000000"/>
              </a:solidFill>
            </a:endParaRPr>
          </a:p>
        </p:txBody>
      </p:sp>
      <p:sp>
        <p:nvSpPr>
          <p:cNvPr id="29" name="Freeform 7"/>
          <p:cNvSpPr>
            <a:spLocks/>
          </p:cNvSpPr>
          <p:nvPr userDrawn="1"/>
        </p:nvSpPr>
        <p:spPr bwMode="auto">
          <a:xfrm>
            <a:off x="-24990" y="4113213"/>
            <a:ext cx="2309800" cy="1984375"/>
          </a:xfrm>
          <a:custGeom>
            <a:avLst/>
            <a:gdLst>
              <a:gd name="T0" fmla="*/ 1974 w 1974"/>
              <a:gd name="T1" fmla="*/ 530 h 1250"/>
              <a:gd name="T2" fmla="*/ 0 w 1974"/>
              <a:gd name="T3" fmla="*/ 0 h 1250"/>
              <a:gd name="T4" fmla="*/ 0 w 1974"/>
              <a:gd name="T5" fmla="*/ 1250 h 1250"/>
              <a:gd name="T6" fmla="*/ 1974 w 1974"/>
              <a:gd name="T7" fmla="*/ 530 h 1250"/>
            </a:gdLst>
            <a:ahLst/>
            <a:cxnLst>
              <a:cxn ang="0">
                <a:pos x="T0" y="T1"/>
              </a:cxn>
              <a:cxn ang="0">
                <a:pos x="T2" y="T3"/>
              </a:cxn>
              <a:cxn ang="0">
                <a:pos x="T4" y="T5"/>
              </a:cxn>
              <a:cxn ang="0">
                <a:pos x="T6" y="T7"/>
              </a:cxn>
            </a:cxnLst>
            <a:rect l="0" t="0" r="r" b="b"/>
            <a:pathLst>
              <a:path w="1974" h="1250">
                <a:moveTo>
                  <a:pt x="1974" y="530"/>
                </a:moveTo>
                <a:lnTo>
                  <a:pt x="0" y="0"/>
                </a:lnTo>
                <a:lnTo>
                  <a:pt x="0" y="1250"/>
                </a:lnTo>
                <a:lnTo>
                  <a:pt x="1974" y="530"/>
                </a:lnTo>
                <a:close/>
              </a:path>
            </a:pathLst>
          </a:custGeom>
          <a:blipFill>
            <a:blip r:embed="rId3"/>
            <a:srcRect/>
            <a:stretch>
              <a:fillRect l="-3868" r="4"/>
            </a:stretch>
          </a:bli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dirty="0">
              <a:solidFill>
                <a:srgbClr val="000000"/>
              </a:solidFill>
            </a:endParaRPr>
          </a:p>
        </p:txBody>
      </p:sp>
    </p:spTree>
    <p:extLst>
      <p:ext uri="{BB962C8B-B14F-4D97-AF65-F5344CB8AC3E}">
        <p14:creationId xmlns:p14="http://schemas.microsoft.com/office/powerpoint/2010/main" xmlns="" val="10258375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left)">
                                      <p:cBhvr>
                                        <p:cTn id="7" dur="500"/>
                                        <p:tgtEl>
                                          <p:spTgt spid="29"/>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28"/>
                                        </p:tgtEl>
                                        <p:attrNameLst>
                                          <p:attrName>style.visibility</p:attrName>
                                        </p:attrNameLst>
                                      </p:cBhvr>
                                      <p:to>
                                        <p:strVal val="visible"/>
                                      </p:to>
                                    </p:set>
                                    <p:animEffect transition="in" filter="wipe(left)">
                                      <p:cBhvr>
                                        <p:cTn id="11" dur="500"/>
                                        <p:tgtEl>
                                          <p:spTgt spid="28"/>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29" grpId="0" animBg="1"/>
    </p:bldLst>
  </p:timing>
</p:sldLayout>
</file>

<file path=ppt/slideLayouts/slideLayout186.xml><?xml version="1.0" encoding="utf-8"?>
<p:sldLayout xmlns:a="http://schemas.openxmlformats.org/drawingml/2006/main" xmlns:r="http://schemas.openxmlformats.org/officeDocument/2006/relationships" xmlns:p="http://schemas.openxmlformats.org/presentationml/2006/main" type="obj" preserve="1">
  <p:cSld name="Standard slid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dirty="0" smtClean="0"/>
              <a:t>Click to edit Master title style</a:t>
            </a:r>
            <a:endParaRPr lang="en-GB" dirty="0"/>
          </a:p>
        </p:txBody>
      </p:sp>
      <p:sp>
        <p:nvSpPr>
          <p:cNvPr id="3" name="Content Placeholder 2"/>
          <p:cNvSpPr>
            <a:spLocks noGrp="1"/>
          </p:cNvSpPr>
          <p:nvPr>
            <p:ph idx="1"/>
          </p:nvPr>
        </p:nvSpPr>
        <p:spPr>
          <a:xfrm>
            <a:off x="457201" y="1425600"/>
            <a:ext cx="8229600" cy="46980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7" name="Line 10"/>
          <p:cNvSpPr>
            <a:spLocks noChangeShapeType="1"/>
          </p:cNvSpPr>
          <p:nvPr userDrawn="1"/>
        </p:nvSpPr>
        <p:spPr bwMode="auto">
          <a:xfrm>
            <a:off x="457201" y="1044000"/>
            <a:ext cx="8229600" cy="0"/>
          </a:xfrm>
          <a:prstGeom prst="line">
            <a:avLst/>
          </a:prstGeom>
          <a:noFill/>
          <a:ln w="19050">
            <a:solidFill>
              <a:srgbClr val="FFD200"/>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solidFill>
                <a:srgbClr val="808080"/>
              </a:solidFill>
            </a:endParaRPr>
          </a:p>
        </p:txBody>
      </p:sp>
      <p:sp>
        <p:nvSpPr>
          <p:cNvPr id="8" name="Line 11"/>
          <p:cNvSpPr>
            <a:spLocks noChangeShapeType="1"/>
          </p:cNvSpPr>
          <p:nvPr userDrawn="1"/>
        </p:nvSpPr>
        <p:spPr bwMode="auto">
          <a:xfrm>
            <a:off x="457201" y="6242400"/>
            <a:ext cx="8229600" cy="0"/>
          </a:xfrm>
          <a:prstGeom prst="line">
            <a:avLst/>
          </a:prstGeom>
          <a:noFill/>
          <a:ln w="3175">
            <a:solidFill>
              <a:srgbClr val="808080"/>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solidFill>
                <a:srgbClr val="808080"/>
              </a:solidFill>
            </a:endParaRPr>
          </a:p>
        </p:txBody>
      </p:sp>
    </p:spTree>
    <p:extLst>
      <p:ext uri="{BB962C8B-B14F-4D97-AF65-F5344CB8AC3E}">
        <p14:creationId xmlns:p14="http://schemas.microsoft.com/office/powerpoint/2010/main" xmlns="" val="3765980305"/>
      </p:ext>
    </p:extLst>
  </p:cSld>
  <p:clrMapOvr>
    <a:masterClrMapping/>
  </p:clrMapOvr>
  <p:timing>
    <p:tnLst>
      <p:par>
        <p:cTn id="1" dur="indefinite" restart="never" nodeType="tmRoot"/>
      </p:par>
    </p:tnLst>
  </p:timing>
</p:sldLayout>
</file>

<file path=ppt/slideLayouts/slideLayout187.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1" y="196950"/>
            <a:ext cx="8229600" cy="639762"/>
          </a:xfrm>
        </p:spPr>
        <p:txBody>
          <a:bodyPr/>
          <a:lstStyle>
            <a:lvl1pPr>
              <a:defRPr/>
            </a:lvl1pPr>
          </a:lstStyle>
          <a:p>
            <a:r>
              <a:rPr lang="en-US" dirty="0" smtClean="0"/>
              <a:t>Click to edit Master title style</a:t>
            </a:r>
            <a:endParaRPr lang="en-GB" dirty="0"/>
          </a:p>
        </p:txBody>
      </p:sp>
      <p:sp>
        <p:nvSpPr>
          <p:cNvPr id="7" name="Line 10"/>
          <p:cNvSpPr>
            <a:spLocks noChangeShapeType="1"/>
          </p:cNvSpPr>
          <p:nvPr userDrawn="1"/>
        </p:nvSpPr>
        <p:spPr bwMode="auto">
          <a:xfrm>
            <a:off x="457201" y="940090"/>
            <a:ext cx="8229600" cy="0"/>
          </a:xfrm>
          <a:prstGeom prst="line">
            <a:avLst/>
          </a:prstGeom>
          <a:noFill/>
          <a:ln w="19050">
            <a:solidFill>
              <a:srgbClr val="FFD200"/>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solidFill>
                <a:srgbClr val="808080"/>
              </a:solidFill>
            </a:endParaRPr>
          </a:p>
        </p:txBody>
      </p:sp>
      <p:sp>
        <p:nvSpPr>
          <p:cNvPr id="8" name="Line 11"/>
          <p:cNvSpPr>
            <a:spLocks noChangeShapeType="1"/>
          </p:cNvSpPr>
          <p:nvPr userDrawn="1"/>
        </p:nvSpPr>
        <p:spPr bwMode="auto">
          <a:xfrm>
            <a:off x="457201" y="6380599"/>
            <a:ext cx="8229600" cy="0"/>
          </a:xfrm>
          <a:prstGeom prst="line">
            <a:avLst/>
          </a:prstGeom>
          <a:noFill/>
          <a:ln w="3175">
            <a:solidFill>
              <a:srgbClr val="808080"/>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solidFill>
                <a:srgbClr val="808080"/>
              </a:solidFill>
            </a:endParaRPr>
          </a:p>
        </p:txBody>
      </p:sp>
    </p:spTree>
    <p:extLst>
      <p:ext uri="{BB962C8B-B14F-4D97-AF65-F5344CB8AC3E}">
        <p14:creationId xmlns:p14="http://schemas.microsoft.com/office/powerpoint/2010/main" xmlns="" val="1807255101"/>
      </p:ext>
    </p:extLst>
  </p:cSld>
  <p:clrMapOvr>
    <a:masterClrMapping/>
  </p:clrMapOvr>
  <p:timing>
    <p:tnLst>
      <p:par>
        <p:cTn id="1" dur="indefinite" restart="never" nodeType="tmRoot"/>
      </p:par>
    </p:tnLst>
  </p:timing>
</p:sldLayout>
</file>

<file path=ppt/slideLayouts/slideLayout188.xml><?xml version="1.0" encoding="utf-8"?>
<p:sldLayout xmlns:a="http://schemas.openxmlformats.org/drawingml/2006/main" xmlns:r="http://schemas.openxmlformats.org/officeDocument/2006/relationships" xmlns:p="http://schemas.openxmlformats.org/presentationml/2006/main" type="twoObj" preserve="1">
  <p:cSld name="Two columns, no heading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dirty="0" smtClean="0"/>
              <a:t>Click to edit Master title style</a:t>
            </a:r>
            <a:endParaRPr lang="en-GB" dirty="0"/>
          </a:p>
        </p:txBody>
      </p:sp>
      <p:sp>
        <p:nvSpPr>
          <p:cNvPr id="3" name="Content Placeholder 2"/>
          <p:cNvSpPr>
            <a:spLocks noGrp="1"/>
          </p:cNvSpPr>
          <p:nvPr>
            <p:ph sz="half" idx="1"/>
          </p:nvPr>
        </p:nvSpPr>
        <p:spPr>
          <a:xfrm>
            <a:off x="457200" y="1425601"/>
            <a:ext cx="4038600" cy="4706259"/>
          </a:xfrm>
        </p:spPr>
        <p:txBody>
          <a:bodyPr/>
          <a:lstStyle>
            <a:lvl1pPr>
              <a:defRPr sz="24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4" name="Content Placeholder 3"/>
          <p:cNvSpPr>
            <a:spLocks noGrp="1"/>
          </p:cNvSpPr>
          <p:nvPr>
            <p:ph sz="half" idx="2"/>
          </p:nvPr>
        </p:nvSpPr>
        <p:spPr>
          <a:xfrm>
            <a:off x="4648201" y="1425601"/>
            <a:ext cx="4038600" cy="4706259"/>
          </a:xfrm>
        </p:spPr>
        <p:txBody>
          <a:bodyPr/>
          <a:lstStyle>
            <a:lvl1pPr>
              <a:defRPr sz="24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8" name="Line 10"/>
          <p:cNvSpPr>
            <a:spLocks noChangeShapeType="1"/>
          </p:cNvSpPr>
          <p:nvPr userDrawn="1"/>
        </p:nvSpPr>
        <p:spPr bwMode="auto">
          <a:xfrm>
            <a:off x="457201" y="1044000"/>
            <a:ext cx="8229600" cy="0"/>
          </a:xfrm>
          <a:prstGeom prst="line">
            <a:avLst/>
          </a:prstGeom>
          <a:noFill/>
          <a:ln w="19050">
            <a:solidFill>
              <a:srgbClr val="FFD200"/>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solidFill>
                <a:srgbClr val="808080"/>
              </a:solidFill>
            </a:endParaRPr>
          </a:p>
        </p:txBody>
      </p:sp>
      <p:sp>
        <p:nvSpPr>
          <p:cNvPr id="12" name="Line 11"/>
          <p:cNvSpPr>
            <a:spLocks noChangeShapeType="1"/>
          </p:cNvSpPr>
          <p:nvPr userDrawn="1"/>
        </p:nvSpPr>
        <p:spPr bwMode="auto">
          <a:xfrm>
            <a:off x="457201" y="6242400"/>
            <a:ext cx="8229600" cy="0"/>
          </a:xfrm>
          <a:prstGeom prst="line">
            <a:avLst/>
          </a:prstGeom>
          <a:noFill/>
          <a:ln w="3175">
            <a:solidFill>
              <a:srgbClr val="808080"/>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solidFill>
                <a:srgbClr val="808080"/>
              </a:solidFill>
            </a:endParaRPr>
          </a:p>
        </p:txBody>
      </p:sp>
    </p:spTree>
    <p:extLst>
      <p:ext uri="{BB962C8B-B14F-4D97-AF65-F5344CB8AC3E}">
        <p14:creationId xmlns:p14="http://schemas.microsoft.com/office/powerpoint/2010/main" xmlns="" val="1798254293"/>
      </p:ext>
    </p:extLst>
  </p:cSld>
  <p:clrMapOvr>
    <a:masterClrMapping/>
  </p:clrMapOvr>
  <p:timing>
    <p:tnLst>
      <p:par>
        <p:cTn id="1" dur="indefinite" restart="never" nodeType="tmRoot"/>
      </p:par>
    </p:tnLst>
  </p:timing>
</p:sldLayout>
</file>

<file path=ppt/slideLayouts/slideLayout189.xml><?xml version="1.0" encoding="utf-8"?>
<p:sldLayout xmlns:a="http://schemas.openxmlformats.org/drawingml/2006/main" xmlns:r="http://schemas.openxmlformats.org/officeDocument/2006/relationships" xmlns:p="http://schemas.openxmlformats.org/presentationml/2006/main" preserve="1" userDrawn="1">
  <p:cSld name="Two columns with heading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dirty="0" smtClean="0"/>
              <a:t>Click to edit Master title style</a:t>
            </a:r>
            <a:endParaRPr lang="en-GB" dirty="0"/>
          </a:p>
        </p:txBody>
      </p:sp>
      <p:sp>
        <p:nvSpPr>
          <p:cNvPr id="3" name="Content Placeholder 2"/>
          <p:cNvSpPr>
            <a:spLocks noGrp="1"/>
          </p:cNvSpPr>
          <p:nvPr>
            <p:ph sz="half" idx="1"/>
          </p:nvPr>
        </p:nvSpPr>
        <p:spPr>
          <a:xfrm>
            <a:off x="457200" y="2196002"/>
            <a:ext cx="4042800" cy="3994963"/>
          </a:xfrm>
        </p:spPr>
        <p:txBody>
          <a:bodyPr/>
          <a:lstStyle>
            <a:lvl1pPr>
              <a:defRPr sz="2400"/>
            </a:lvl1pPr>
            <a:lvl2pPr>
              <a:defRPr sz="2400"/>
            </a:lvl2pPr>
            <a:lvl3pPr marL="1081088" indent="-357188">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4" name="Content Placeholder 3"/>
          <p:cNvSpPr>
            <a:spLocks noGrp="1"/>
          </p:cNvSpPr>
          <p:nvPr>
            <p:ph sz="half" idx="2"/>
          </p:nvPr>
        </p:nvSpPr>
        <p:spPr>
          <a:xfrm>
            <a:off x="4651200" y="2178000"/>
            <a:ext cx="4042800" cy="3994963"/>
          </a:xfrm>
        </p:spPr>
        <p:txBody>
          <a:bodyPr/>
          <a:lstStyle>
            <a:lvl1pPr>
              <a:defRPr sz="24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8" name="Line 10"/>
          <p:cNvSpPr>
            <a:spLocks noChangeShapeType="1"/>
          </p:cNvSpPr>
          <p:nvPr userDrawn="1"/>
        </p:nvSpPr>
        <p:spPr bwMode="auto">
          <a:xfrm>
            <a:off x="457201" y="1044000"/>
            <a:ext cx="8229600" cy="0"/>
          </a:xfrm>
          <a:prstGeom prst="line">
            <a:avLst/>
          </a:prstGeom>
          <a:noFill/>
          <a:ln w="19050">
            <a:solidFill>
              <a:srgbClr val="FFD200"/>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solidFill>
                <a:srgbClr val="808080"/>
              </a:solidFill>
            </a:endParaRPr>
          </a:p>
        </p:txBody>
      </p:sp>
      <p:sp>
        <p:nvSpPr>
          <p:cNvPr id="10" name="Text Placeholder 9"/>
          <p:cNvSpPr>
            <a:spLocks noGrp="1"/>
          </p:cNvSpPr>
          <p:nvPr>
            <p:ph type="body" sz="quarter" idx="12"/>
          </p:nvPr>
        </p:nvSpPr>
        <p:spPr>
          <a:xfrm>
            <a:off x="457200" y="1425600"/>
            <a:ext cx="4042800" cy="640800"/>
          </a:xfrm>
        </p:spPr>
        <p:txBody>
          <a:bodyPr anchor="t" anchorCtr="0"/>
          <a:lstStyle>
            <a:lvl1pPr>
              <a:buNone/>
              <a:defRPr b="1"/>
            </a:lvl1pPr>
          </a:lstStyle>
          <a:p>
            <a:pPr lvl="0"/>
            <a:r>
              <a:rPr lang="en-US" dirty="0" smtClean="0"/>
              <a:t>Click to edit Master text styles</a:t>
            </a:r>
          </a:p>
        </p:txBody>
      </p:sp>
      <p:sp>
        <p:nvSpPr>
          <p:cNvPr id="11" name="Text Placeholder 9"/>
          <p:cNvSpPr>
            <a:spLocks noGrp="1"/>
          </p:cNvSpPr>
          <p:nvPr>
            <p:ph type="body" sz="quarter" idx="13"/>
          </p:nvPr>
        </p:nvSpPr>
        <p:spPr>
          <a:xfrm>
            <a:off x="4651200" y="1425600"/>
            <a:ext cx="4042800" cy="640800"/>
          </a:xfrm>
        </p:spPr>
        <p:txBody>
          <a:bodyPr anchor="t" anchorCtr="0"/>
          <a:lstStyle>
            <a:lvl1pPr>
              <a:buNone/>
              <a:defRPr b="1"/>
            </a:lvl1pPr>
          </a:lstStyle>
          <a:p>
            <a:pPr lvl="0"/>
            <a:r>
              <a:rPr lang="en-US" smtClean="0"/>
              <a:t>Click to edit Master text styles</a:t>
            </a:r>
          </a:p>
        </p:txBody>
      </p:sp>
      <p:sp>
        <p:nvSpPr>
          <p:cNvPr id="9" name="Line 11"/>
          <p:cNvSpPr>
            <a:spLocks noChangeShapeType="1"/>
          </p:cNvSpPr>
          <p:nvPr userDrawn="1"/>
        </p:nvSpPr>
        <p:spPr bwMode="auto">
          <a:xfrm>
            <a:off x="457201" y="6242400"/>
            <a:ext cx="8229600" cy="0"/>
          </a:xfrm>
          <a:prstGeom prst="line">
            <a:avLst/>
          </a:prstGeom>
          <a:noFill/>
          <a:ln w="3175">
            <a:solidFill>
              <a:srgbClr val="808080"/>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solidFill>
                <a:srgbClr val="808080"/>
              </a:solidFill>
            </a:endParaRPr>
          </a:p>
        </p:txBody>
      </p:sp>
    </p:spTree>
    <p:extLst>
      <p:ext uri="{BB962C8B-B14F-4D97-AF65-F5344CB8AC3E}">
        <p14:creationId xmlns:p14="http://schemas.microsoft.com/office/powerpoint/2010/main" xmlns="" val="870891004"/>
      </p:ext>
    </p:extLst>
  </p:cSld>
  <p:clrMapOvr>
    <a:masterClrMapping/>
  </p:clrMapOvr>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title" preserve="1">
  <p:cSld name="Cover_photo_or_illustration_input">
    <p:spTree>
      <p:nvGrpSpPr>
        <p:cNvPr id="1" name=""/>
        <p:cNvGrpSpPr/>
        <p:nvPr/>
      </p:nvGrpSpPr>
      <p:grpSpPr>
        <a:xfrm>
          <a:off x="0" y="0"/>
          <a:ext cx="0" cy="0"/>
          <a:chOff x="0" y="0"/>
          <a:chExt cx="0" cy="0"/>
        </a:xfrm>
      </p:grpSpPr>
      <p:sp>
        <p:nvSpPr>
          <p:cNvPr id="2" name="Title 1"/>
          <p:cNvSpPr>
            <a:spLocks noGrp="1"/>
          </p:cNvSpPr>
          <p:nvPr>
            <p:ph type="ctrTitle"/>
          </p:nvPr>
        </p:nvSpPr>
        <p:spPr>
          <a:xfrm>
            <a:off x="2332800" y="777600"/>
            <a:ext cx="5490000" cy="860400"/>
          </a:xfrm>
        </p:spPr>
        <p:txBody>
          <a:bodyPr/>
          <a:lstStyle/>
          <a:p>
            <a:r>
              <a:rPr lang="en-US" dirty="0" smtClean="0"/>
              <a:t>Click to edit Master title style</a:t>
            </a:r>
            <a:endParaRPr lang="en-GB" dirty="0"/>
          </a:p>
        </p:txBody>
      </p:sp>
      <p:sp>
        <p:nvSpPr>
          <p:cNvPr id="3" name="Subtitle 2"/>
          <p:cNvSpPr>
            <a:spLocks noGrp="1"/>
          </p:cNvSpPr>
          <p:nvPr>
            <p:ph type="subTitle" idx="1"/>
          </p:nvPr>
        </p:nvSpPr>
        <p:spPr>
          <a:xfrm>
            <a:off x="2332800" y="1753200"/>
            <a:ext cx="5490000" cy="968400"/>
          </a:xfrm>
        </p:spPr>
        <p:txBody>
          <a:bodyPr/>
          <a:lstStyle>
            <a:lvl1pPr marL="0" indent="0" algn="l">
              <a:buNone/>
              <a:defRPr sz="2000">
                <a:solidFill>
                  <a:schemeClr val="bg2"/>
                </a:solidFill>
              </a:defRPr>
            </a:lvl1pPr>
            <a:lvl2pPr marL="0" indent="0" algn="l">
              <a:buNone/>
              <a:defRPr sz="1600">
                <a:solidFill>
                  <a:schemeClr val="bg2"/>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p>
          <a:p>
            <a:pPr lvl="1"/>
            <a:endParaRPr lang="en-GB" dirty="0"/>
          </a:p>
        </p:txBody>
      </p:sp>
      <p:pic>
        <p:nvPicPr>
          <p:cNvPr id="11" name="Picture 2"/>
          <p:cNvPicPr>
            <a:picLocks noChangeAspect="1" noChangeArrowheads="1"/>
          </p:cNvPicPr>
          <p:nvPr userDrawn="1"/>
        </p:nvPicPr>
        <p:blipFill>
          <a:blip r:embed="rId2" cstate="print"/>
          <a:srcRect/>
          <a:stretch>
            <a:fillRect/>
          </a:stretch>
        </p:blipFill>
        <p:spPr bwMode="auto">
          <a:xfrm>
            <a:off x="2271942" y="5745156"/>
            <a:ext cx="983483" cy="745200"/>
          </a:xfrm>
          <a:prstGeom prst="rect">
            <a:avLst/>
          </a:prstGeom>
          <a:noFill/>
          <a:ln w="9525">
            <a:noFill/>
            <a:miter lim="800000"/>
            <a:headEnd/>
            <a:tailEnd/>
          </a:ln>
          <a:effectLst/>
        </p:spPr>
      </p:pic>
      <p:sp>
        <p:nvSpPr>
          <p:cNvPr id="9" name="Freeform 8"/>
          <p:cNvSpPr>
            <a:spLocks/>
          </p:cNvSpPr>
          <p:nvPr userDrawn="1"/>
        </p:nvSpPr>
        <p:spPr bwMode="gray">
          <a:xfrm>
            <a:off x="2273866" y="2405319"/>
            <a:ext cx="6870133" cy="2494990"/>
          </a:xfrm>
          <a:custGeom>
            <a:avLst/>
            <a:gdLst/>
            <a:ahLst/>
            <a:cxnLst>
              <a:cxn ang="0">
                <a:pos x="0" y="1852"/>
              </a:cxn>
              <a:cxn ang="0">
                <a:pos x="5081" y="0"/>
              </a:cxn>
              <a:cxn ang="0">
                <a:pos x="5081" y="968"/>
              </a:cxn>
              <a:cxn ang="0">
                <a:pos x="0" y="1852"/>
              </a:cxn>
            </a:cxnLst>
            <a:rect l="0" t="0" r="r" b="b"/>
            <a:pathLst>
              <a:path w="5081" h="1852">
                <a:moveTo>
                  <a:pt x="0" y="1852"/>
                </a:moveTo>
                <a:lnTo>
                  <a:pt x="5081" y="0"/>
                </a:lnTo>
                <a:lnTo>
                  <a:pt x="5081" y="968"/>
                </a:lnTo>
                <a:lnTo>
                  <a:pt x="0" y="1852"/>
                </a:lnTo>
                <a:close/>
              </a:path>
            </a:pathLst>
          </a:custGeom>
          <a:solidFill>
            <a:schemeClr val="accent2"/>
          </a:solid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7" name="Freeform 6"/>
          <p:cNvSpPr/>
          <p:nvPr userDrawn="1"/>
        </p:nvSpPr>
        <p:spPr>
          <a:xfrm>
            <a:off x="-9144" y="3000375"/>
            <a:ext cx="2286000" cy="2729861"/>
          </a:xfrm>
          <a:custGeom>
            <a:avLst/>
            <a:gdLst>
              <a:gd name="connsiteX0" fmla="*/ 0 w 2286000"/>
              <a:gd name="connsiteY0" fmla="*/ 1318973 h 1318973"/>
              <a:gd name="connsiteX1" fmla="*/ 0 w 2286000"/>
              <a:gd name="connsiteY1" fmla="*/ 0 h 1318973"/>
              <a:gd name="connsiteX2" fmla="*/ 2286000 w 2286000"/>
              <a:gd name="connsiteY2" fmla="*/ 486803 h 1318973"/>
              <a:gd name="connsiteX3" fmla="*/ 0 w 2286000"/>
              <a:gd name="connsiteY3" fmla="*/ 1318973 h 1318973"/>
              <a:gd name="connsiteX0" fmla="*/ 0 w 2286000"/>
              <a:gd name="connsiteY0" fmla="*/ 2729861 h 2729861"/>
              <a:gd name="connsiteX1" fmla="*/ 9144 w 2286000"/>
              <a:gd name="connsiteY1" fmla="*/ 0 h 2729861"/>
              <a:gd name="connsiteX2" fmla="*/ 2286000 w 2286000"/>
              <a:gd name="connsiteY2" fmla="*/ 1897691 h 2729861"/>
              <a:gd name="connsiteX3" fmla="*/ 0 w 2286000"/>
              <a:gd name="connsiteY3" fmla="*/ 2729861 h 2729861"/>
            </a:gdLst>
            <a:ahLst/>
            <a:cxnLst>
              <a:cxn ang="0">
                <a:pos x="connsiteX0" y="connsiteY0"/>
              </a:cxn>
              <a:cxn ang="0">
                <a:pos x="connsiteX1" y="connsiteY1"/>
              </a:cxn>
              <a:cxn ang="0">
                <a:pos x="connsiteX2" y="connsiteY2"/>
              </a:cxn>
              <a:cxn ang="0">
                <a:pos x="connsiteX3" y="connsiteY3"/>
              </a:cxn>
            </a:cxnLst>
            <a:rect l="l" t="t" r="r" b="b"/>
            <a:pathLst>
              <a:path w="2286000" h="2729861">
                <a:moveTo>
                  <a:pt x="0" y="2729861"/>
                </a:moveTo>
                <a:lnTo>
                  <a:pt x="9144" y="0"/>
                </a:lnTo>
                <a:lnTo>
                  <a:pt x="2286000" y="1897691"/>
                </a:lnTo>
                <a:lnTo>
                  <a:pt x="0" y="2729861"/>
                </a:lnTo>
                <a:close/>
              </a:path>
            </a:pathLst>
          </a:custGeom>
          <a:blipFill>
            <a:blip r:embed="rId3" cstate="print"/>
            <a:stretch>
              <a:fillRect/>
            </a:stretch>
          </a:blip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en-US" sz="1200" dirty="0">
              <a:solidFill>
                <a:schemeClr val="tx1"/>
              </a:solidFill>
            </a:endParaRPr>
          </a:p>
        </p:txBody>
      </p:sp>
      <p:sp>
        <p:nvSpPr>
          <p:cNvPr id="8" name="TextBox 7"/>
          <p:cNvSpPr txBox="1"/>
          <p:nvPr userDrawn="1"/>
        </p:nvSpPr>
        <p:spPr>
          <a:xfrm>
            <a:off x="65318" y="4047893"/>
            <a:ext cx="1785784" cy="1083374"/>
          </a:xfrm>
          <a:prstGeom prst="rect">
            <a:avLst/>
          </a:prstGeom>
          <a:noFill/>
        </p:spPr>
        <p:txBody>
          <a:bodyPr wrap="square" lIns="0" tIns="36576" rIns="0" bIns="0" rtlCol="0">
            <a:spAutoFit/>
          </a:bodyPr>
          <a:lstStyle/>
          <a:p>
            <a:pPr marL="0" indent="0" algn="l">
              <a:lnSpc>
                <a:spcPct val="85000"/>
              </a:lnSpc>
              <a:spcAft>
                <a:spcPts val="600"/>
              </a:spcAft>
              <a:buClr>
                <a:schemeClr val="accent2"/>
              </a:buClr>
              <a:buSzPct val="70000"/>
              <a:buFontTx/>
              <a:buNone/>
            </a:pPr>
            <a:r>
              <a:rPr lang="en-US" sz="1600" b="1" dirty="0" smtClean="0">
                <a:solidFill>
                  <a:schemeClr val="accent2"/>
                </a:solidFill>
              </a:rPr>
              <a:t>Placeholder image — to replace this image, select View&gt;Notes Page</a:t>
            </a:r>
          </a:p>
        </p:txBody>
      </p:sp>
    </p:spTree>
    <p:extLst>
      <p:ext uri="{BB962C8B-B14F-4D97-AF65-F5344CB8AC3E}">
        <p14:creationId xmlns:p14="http://schemas.microsoft.com/office/powerpoint/2010/main" xmlns="" val="3674158103"/>
      </p:ext>
    </p:extLst>
  </p:cSld>
  <p:clrMapOvr>
    <a:masterClrMapping/>
  </p:clrMapOvr>
</p:sldLayout>
</file>

<file path=ppt/slideLayouts/slideLayout190.xml><?xml version="1.0" encoding="utf-8"?>
<p:sldLayout xmlns:a="http://schemas.openxmlformats.org/drawingml/2006/main" xmlns:r="http://schemas.openxmlformats.org/officeDocument/2006/relationships" xmlns:p="http://schemas.openxmlformats.org/presentationml/2006/main" preserve="1" userDrawn="1">
  <p:cSld name="Key statement">
    <p:spTree>
      <p:nvGrpSpPr>
        <p:cNvPr id="1" name=""/>
        <p:cNvGrpSpPr/>
        <p:nvPr/>
      </p:nvGrpSpPr>
      <p:grpSpPr>
        <a:xfrm>
          <a:off x="0" y="0"/>
          <a:ext cx="0" cy="0"/>
          <a:chOff x="0" y="0"/>
          <a:chExt cx="0" cy="0"/>
        </a:xfrm>
      </p:grpSpPr>
      <p:sp>
        <p:nvSpPr>
          <p:cNvPr id="3" name="Text Placeholder 2"/>
          <p:cNvSpPr>
            <a:spLocks noGrp="1"/>
          </p:cNvSpPr>
          <p:nvPr>
            <p:ph type="body" sz="quarter" idx="11"/>
          </p:nvPr>
        </p:nvSpPr>
        <p:spPr>
          <a:xfrm>
            <a:off x="455615" y="1025526"/>
            <a:ext cx="8229600" cy="1643063"/>
          </a:xfrm>
        </p:spPr>
        <p:txBody>
          <a:bodyPr/>
          <a:lstStyle>
            <a:lvl1pPr marL="0" indent="0" algn="l">
              <a:lnSpc>
                <a:spcPct val="85000"/>
              </a:lnSpc>
              <a:spcBef>
                <a:spcPts val="0"/>
              </a:spcBef>
              <a:buNone/>
              <a:defRPr sz="5000" b="1">
                <a:solidFill>
                  <a:schemeClr val="bg2"/>
                </a:solidFill>
                <a:latin typeface="Arial" panose="020B0604020202020204" pitchFamily="34" charset="0"/>
              </a:defRPr>
            </a:lvl1pPr>
            <a:lvl2pPr marL="0" indent="0">
              <a:buNone/>
              <a:defRPr/>
            </a:lvl2pPr>
            <a:lvl3pPr marL="0" indent="0">
              <a:buNone/>
              <a:defRPr/>
            </a:lvl3pPr>
            <a:lvl4pPr marL="0" indent="0">
              <a:buNone/>
              <a:defRPr/>
            </a:lvl4pPr>
            <a:lvl5pPr marL="0" indent="0">
              <a:buNone/>
              <a:defRPr/>
            </a:lvl5pPr>
          </a:lstStyle>
          <a:p>
            <a:pPr lvl="0"/>
            <a:r>
              <a:rPr lang="en-US" dirty="0" smtClean="0"/>
              <a:t>Click to edit Master text styles</a:t>
            </a:r>
          </a:p>
        </p:txBody>
      </p:sp>
      <p:sp>
        <p:nvSpPr>
          <p:cNvPr id="5" name="Line 11"/>
          <p:cNvSpPr>
            <a:spLocks noChangeShapeType="1"/>
          </p:cNvSpPr>
          <p:nvPr userDrawn="1"/>
        </p:nvSpPr>
        <p:spPr bwMode="auto">
          <a:xfrm>
            <a:off x="457201" y="6242400"/>
            <a:ext cx="8229600" cy="0"/>
          </a:xfrm>
          <a:prstGeom prst="line">
            <a:avLst/>
          </a:prstGeom>
          <a:noFill/>
          <a:ln w="3175">
            <a:solidFill>
              <a:srgbClr val="808080"/>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solidFill>
                <a:srgbClr val="808080"/>
              </a:solidFill>
            </a:endParaRPr>
          </a:p>
        </p:txBody>
      </p:sp>
    </p:spTree>
    <p:extLst>
      <p:ext uri="{BB962C8B-B14F-4D97-AF65-F5344CB8AC3E}">
        <p14:creationId xmlns:p14="http://schemas.microsoft.com/office/powerpoint/2010/main" xmlns="" val="2833232935"/>
      </p:ext>
    </p:extLst>
  </p:cSld>
  <p:clrMapOvr>
    <a:masterClrMapping/>
  </p:clrMapOvr>
  <p:timing>
    <p:tnLst>
      <p:par>
        <p:cTn id="1" dur="indefinite" restart="never" nodeType="tmRoot"/>
      </p:par>
    </p:tnLst>
  </p:timing>
</p:sldLayout>
</file>

<file path=ppt/slideLayouts/slideLayout191.xml><?xml version="1.0" encoding="utf-8"?>
<p:sldLayout xmlns:a="http://schemas.openxmlformats.org/drawingml/2006/main" xmlns:r="http://schemas.openxmlformats.org/officeDocument/2006/relationships" xmlns:p="http://schemas.openxmlformats.org/presentationml/2006/main" preserve="1" userDrawn="1">
  <p:cSld name="Divider 1">
    <p:spTree>
      <p:nvGrpSpPr>
        <p:cNvPr id="1" name=""/>
        <p:cNvGrpSpPr/>
        <p:nvPr/>
      </p:nvGrpSpPr>
      <p:grpSpPr>
        <a:xfrm>
          <a:off x="0" y="0"/>
          <a:ext cx="0" cy="0"/>
          <a:chOff x="0" y="0"/>
          <a:chExt cx="0" cy="0"/>
        </a:xfrm>
      </p:grpSpPr>
      <p:sp>
        <p:nvSpPr>
          <p:cNvPr id="4102" name="Freeform 6"/>
          <p:cNvSpPr>
            <a:spLocks/>
          </p:cNvSpPr>
          <p:nvPr userDrawn="1"/>
        </p:nvSpPr>
        <p:spPr bwMode="gray">
          <a:xfrm>
            <a:off x="448633" y="1163924"/>
            <a:ext cx="8240786" cy="5195888"/>
          </a:xfrm>
          <a:custGeom>
            <a:avLst/>
            <a:gdLst/>
            <a:ahLst/>
            <a:cxnLst>
              <a:cxn ang="0">
                <a:pos x="0" y="0"/>
              </a:cxn>
              <a:cxn ang="0">
                <a:pos x="6925" y="0"/>
              </a:cxn>
              <a:cxn ang="0">
                <a:pos x="6925" y="2053"/>
              </a:cxn>
              <a:cxn ang="0">
                <a:pos x="0" y="3273"/>
              </a:cxn>
              <a:cxn ang="0">
                <a:pos x="0" y="0"/>
              </a:cxn>
            </a:cxnLst>
            <a:rect l="0" t="0" r="r" b="b"/>
            <a:pathLst>
              <a:path w="6925" h="3273">
                <a:moveTo>
                  <a:pt x="0" y="0"/>
                </a:moveTo>
                <a:lnTo>
                  <a:pt x="6925" y="0"/>
                </a:lnTo>
                <a:lnTo>
                  <a:pt x="6925" y="2053"/>
                </a:lnTo>
                <a:lnTo>
                  <a:pt x="0" y="3273"/>
                </a:lnTo>
                <a:lnTo>
                  <a:pt x="0" y="0"/>
                </a:lnTo>
                <a:close/>
              </a:path>
            </a:pathLst>
          </a:custGeom>
          <a:solidFill>
            <a:srgbClr val="FFD200"/>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endParaRPr>
          </a:p>
        </p:txBody>
      </p:sp>
      <p:sp>
        <p:nvSpPr>
          <p:cNvPr id="5" name="Title 1"/>
          <p:cNvSpPr>
            <a:spLocks noGrp="1"/>
          </p:cNvSpPr>
          <p:nvPr>
            <p:ph type="title"/>
          </p:nvPr>
        </p:nvSpPr>
        <p:spPr>
          <a:xfrm>
            <a:off x="457201" y="274638"/>
            <a:ext cx="8229600" cy="860400"/>
          </a:xfrm>
        </p:spPr>
        <p:txBody>
          <a:bodyPr/>
          <a:lstStyle>
            <a:lvl1pPr>
              <a:defRPr/>
            </a:lvl1pPr>
          </a:lstStyle>
          <a:p>
            <a:r>
              <a:rPr lang="en-US" dirty="0" smtClean="0"/>
              <a:t>Click to edit Master title style</a:t>
            </a:r>
            <a:endParaRPr lang="en-GB" dirty="0"/>
          </a:p>
        </p:txBody>
      </p:sp>
    </p:spTree>
    <p:extLst>
      <p:ext uri="{BB962C8B-B14F-4D97-AF65-F5344CB8AC3E}">
        <p14:creationId xmlns:p14="http://schemas.microsoft.com/office/powerpoint/2010/main" xmlns="" val="3994479397"/>
      </p:ext>
    </p:extLst>
  </p:cSld>
  <p:clrMapOvr>
    <a:masterClrMapping/>
  </p:clrMapOvr>
  <p:timing>
    <p:tnLst>
      <p:par>
        <p:cTn id="1" dur="indefinite" restart="never" nodeType="tmRoot"/>
      </p:par>
    </p:tnLst>
  </p:timing>
</p:sldLayout>
</file>

<file path=ppt/slideLayouts/slideLayout192.xml><?xml version="1.0" encoding="utf-8"?>
<p:sldLayout xmlns:a="http://schemas.openxmlformats.org/drawingml/2006/main" xmlns:r="http://schemas.openxmlformats.org/officeDocument/2006/relationships" xmlns:p="http://schemas.openxmlformats.org/presentationml/2006/main" preserve="1" userDrawn="1">
  <p:cSld name="Divider 2">
    <p:spTree>
      <p:nvGrpSpPr>
        <p:cNvPr id="1" name=""/>
        <p:cNvGrpSpPr/>
        <p:nvPr/>
      </p:nvGrpSpPr>
      <p:grpSpPr>
        <a:xfrm>
          <a:off x="0" y="0"/>
          <a:ext cx="0" cy="0"/>
          <a:chOff x="0" y="0"/>
          <a:chExt cx="0" cy="0"/>
        </a:xfrm>
      </p:grpSpPr>
      <p:sp>
        <p:nvSpPr>
          <p:cNvPr id="7" name="Freeform 6"/>
          <p:cNvSpPr>
            <a:spLocks/>
          </p:cNvSpPr>
          <p:nvPr userDrawn="1"/>
        </p:nvSpPr>
        <p:spPr bwMode="gray">
          <a:xfrm>
            <a:off x="448633" y="1163924"/>
            <a:ext cx="8240786" cy="5195888"/>
          </a:xfrm>
          <a:custGeom>
            <a:avLst/>
            <a:gdLst/>
            <a:ahLst/>
            <a:cxnLst>
              <a:cxn ang="0">
                <a:pos x="0" y="0"/>
              </a:cxn>
              <a:cxn ang="0">
                <a:pos x="6925" y="0"/>
              </a:cxn>
              <a:cxn ang="0">
                <a:pos x="6925" y="2053"/>
              </a:cxn>
              <a:cxn ang="0">
                <a:pos x="0" y="3273"/>
              </a:cxn>
              <a:cxn ang="0">
                <a:pos x="0" y="0"/>
              </a:cxn>
            </a:cxnLst>
            <a:rect l="0" t="0" r="r" b="b"/>
            <a:pathLst>
              <a:path w="6925" h="3273">
                <a:moveTo>
                  <a:pt x="0" y="0"/>
                </a:moveTo>
                <a:lnTo>
                  <a:pt x="6925" y="0"/>
                </a:lnTo>
                <a:lnTo>
                  <a:pt x="6925" y="2053"/>
                </a:lnTo>
                <a:lnTo>
                  <a:pt x="0" y="3273"/>
                </a:lnTo>
                <a:lnTo>
                  <a:pt x="0" y="0"/>
                </a:lnTo>
                <a:close/>
              </a:path>
            </a:pathLst>
          </a:custGeom>
          <a:blipFill dpi="0" rotWithShape="1">
            <a:blip r:embed="rId2"/>
            <a:srcRect/>
            <a:tile tx="0" ty="0" sx="100000" sy="100000" flip="none" algn="tl"/>
          </a:blip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endParaRPr>
          </a:p>
        </p:txBody>
      </p:sp>
      <p:sp>
        <p:nvSpPr>
          <p:cNvPr id="5" name="Title 1"/>
          <p:cNvSpPr>
            <a:spLocks noGrp="1"/>
          </p:cNvSpPr>
          <p:nvPr>
            <p:ph type="title"/>
          </p:nvPr>
        </p:nvSpPr>
        <p:spPr>
          <a:xfrm>
            <a:off x="457201" y="274638"/>
            <a:ext cx="8229600" cy="860400"/>
          </a:xfrm>
        </p:spPr>
        <p:txBody>
          <a:bodyPr/>
          <a:lstStyle>
            <a:lvl1pPr>
              <a:defRPr/>
            </a:lvl1pPr>
          </a:lstStyle>
          <a:p>
            <a:r>
              <a:rPr lang="en-US" dirty="0" smtClean="0"/>
              <a:t>Click to edit Master title style</a:t>
            </a:r>
            <a:endParaRPr lang="en-GB" dirty="0"/>
          </a:p>
        </p:txBody>
      </p:sp>
    </p:spTree>
    <p:extLst>
      <p:ext uri="{BB962C8B-B14F-4D97-AF65-F5344CB8AC3E}">
        <p14:creationId xmlns:p14="http://schemas.microsoft.com/office/powerpoint/2010/main" xmlns="" val="902327192"/>
      </p:ext>
    </p:extLst>
  </p:cSld>
  <p:clrMapOvr>
    <a:masterClrMapping/>
  </p:clrMapOvr>
  <p:timing>
    <p:tnLst>
      <p:par>
        <p:cTn id="1" dur="indefinite" restart="never" nodeType="tmRoot"/>
      </p:par>
    </p:tnLst>
  </p:timing>
</p:sldLayout>
</file>

<file path=ppt/slideLayouts/slideLayout193.xml><?xml version="1.0" encoding="utf-8"?>
<p:sldLayout xmlns:a="http://schemas.openxmlformats.org/drawingml/2006/main" xmlns:r="http://schemas.openxmlformats.org/officeDocument/2006/relationships" xmlns:p="http://schemas.openxmlformats.org/presentationml/2006/main" preserve="1" userDrawn="1">
  <p:cSld name="Divider 4">
    <p:spTree>
      <p:nvGrpSpPr>
        <p:cNvPr id="1" name=""/>
        <p:cNvGrpSpPr/>
        <p:nvPr/>
      </p:nvGrpSpPr>
      <p:grpSpPr>
        <a:xfrm>
          <a:off x="0" y="0"/>
          <a:ext cx="0" cy="0"/>
          <a:chOff x="0" y="0"/>
          <a:chExt cx="0" cy="0"/>
        </a:xfrm>
      </p:grpSpPr>
      <p:pic>
        <p:nvPicPr>
          <p:cNvPr id="5123" name="Picture 3"/>
          <p:cNvPicPr>
            <a:picLocks noChangeAspect="1" noChangeArrowheads="1"/>
          </p:cNvPicPr>
          <p:nvPr userDrawn="1"/>
        </p:nvPicPr>
        <p:blipFill>
          <a:blip r:embed="rId2" cstate="print"/>
          <a:srcRect/>
          <a:stretch>
            <a:fillRect/>
          </a:stretch>
        </p:blipFill>
        <p:spPr bwMode="auto">
          <a:xfrm>
            <a:off x="447967" y="1165012"/>
            <a:ext cx="8238119" cy="5194800"/>
          </a:xfrm>
          <a:prstGeom prst="rect">
            <a:avLst/>
          </a:prstGeom>
          <a:noFill/>
          <a:ln w="9525">
            <a:noFill/>
            <a:miter lim="800000"/>
            <a:headEnd/>
            <a:tailEnd/>
          </a:ln>
          <a:effectLst/>
        </p:spPr>
      </p:pic>
      <p:sp>
        <p:nvSpPr>
          <p:cNvPr id="5" name="Title 1"/>
          <p:cNvSpPr>
            <a:spLocks noGrp="1"/>
          </p:cNvSpPr>
          <p:nvPr>
            <p:ph type="title"/>
          </p:nvPr>
        </p:nvSpPr>
        <p:spPr>
          <a:xfrm>
            <a:off x="457201" y="274638"/>
            <a:ext cx="8229600" cy="860400"/>
          </a:xfrm>
        </p:spPr>
        <p:txBody>
          <a:bodyPr/>
          <a:lstStyle>
            <a:lvl1pPr>
              <a:defRPr/>
            </a:lvl1pPr>
          </a:lstStyle>
          <a:p>
            <a:r>
              <a:rPr lang="en-US" dirty="0" smtClean="0"/>
              <a:t>Click to edit Master title style</a:t>
            </a:r>
            <a:endParaRPr lang="en-GB" dirty="0"/>
          </a:p>
        </p:txBody>
      </p:sp>
    </p:spTree>
    <p:extLst>
      <p:ext uri="{BB962C8B-B14F-4D97-AF65-F5344CB8AC3E}">
        <p14:creationId xmlns:p14="http://schemas.microsoft.com/office/powerpoint/2010/main" xmlns="" val="909120891"/>
      </p:ext>
    </p:extLst>
  </p:cSld>
  <p:clrMapOvr>
    <a:masterClrMapping/>
  </p:clrMapOvr>
  <p:timing>
    <p:tnLst>
      <p:par>
        <p:cTn id="1" dur="indefinite" restart="never" nodeType="tmRoot"/>
      </p:par>
    </p:tnLst>
  </p:timing>
</p:sldLayout>
</file>

<file path=ppt/slideLayouts/slideLayout194.xml><?xml version="1.0" encoding="utf-8"?>
<p:sldLayout xmlns:a="http://schemas.openxmlformats.org/drawingml/2006/main" xmlns:r="http://schemas.openxmlformats.org/officeDocument/2006/relationships" xmlns:p="http://schemas.openxmlformats.org/presentationml/2006/main" showMasterSp="0" preserve="1"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xmlns="" val="4138676432"/>
      </p:ext>
    </p:extLst>
  </p:cSld>
  <p:clrMapOvr>
    <a:masterClrMapping/>
  </p:clrMapOvr>
  <p:timing>
    <p:tnLst>
      <p:par>
        <p:cTn id="1" dur="indefinite" restart="never" nodeType="tmRoot"/>
      </p:par>
    </p:tnLst>
  </p:timing>
</p:sldLayout>
</file>

<file path=ppt/slideLayouts/slideLayout195.xml><?xml version="1.0" encoding="utf-8"?>
<p:sldLayout xmlns:a="http://schemas.openxmlformats.org/drawingml/2006/main" xmlns:r="http://schemas.openxmlformats.org/officeDocument/2006/relationships" xmlns:p="http://schemas.openxmlformats.org/presentationml/2006/main" showMasterSp="0" userDrawn="1">
  <p:cSld name="Cover Page 1/3">
    <p:spTree>
      <p:nvGrpSpPr>
        <p:cNvPr id="1" name=""/>
        <p:cNvGrpSpPr/>
        <p:nvPr/>
      </p:nvGrpSpPr>
      <p:grpSpPr>
        <a:xfrm>
          <a:off x="0" y="0"/>
          <a:ext cx="0" cy="0"/>
          <a:chOff x="0" y="0"/>
          <a:chExt cx="0" cy="0"/>
        </a:xfrm>
      </p:grpSpPr>
      <p:sp>
        <p:nvSpPr>
          <p:cNvPr id="2" name="Title 1"/>
          <p:cNvSpPr>
            <a:spLocks noGrp="1"/>
          </p:cNvSpPr>
          <p:nvPr>
            <p:ph type="ctrTitle"/>
          </p:nvPr>
        </p:nvSpPr>
        <p:spPr>
          <a:xfrm>
            <a:off x="2277397" y="598866"/>
            <a:ext cx="6387973" cy="808038"/>
          </a:xfrm>
        </p:spPr>
        <p:txBody>
          <a:bodyPr anchor="b" anchorCtr="0"/>
          <a:lstStyle>
            <a:lvl1pPr>
              <a:defRPr>
                <a:solidFill>
                  <a:schemeClr val="tx2"/>
                </a:solidFill>
              </a:defRPr>
            </a:lvl1pPr>
          </a:lstStyle>
          <a:p>
            <a:r>
              <a:rPr lang="en-US" smtClean="0"/>
              <a:t>Click to edit Master title style</a:t>
            </a:r>
            <a:endParaRPr lang="en-GB" dirty="0"/>
          </a:p>
        </p:txBody>
      </p:sp>
      <p:sp>
        <p:nvSpPr>
          <p:cNvPr id="3" name="Subtitle 2"/>
          <p:cNvSpPr>
            <a:spLocks noGrp="1"/>
          </p:cNvSpPr>
          <p:nvPr>
            <p:ph type="subTitle" idx="1"/>
          </p:nvPr>
        </p:nvSpPr>
        <p:spPr>
          <a:xfrm>
            <a:off x="2277397" y="1457705"/>
            <a:ext cx="6387973" cy="579438"/>
          </a:xfrm>
        </p:spPr>
        <p:txBody>
          <a:bodyPr/>
          <a:lstStyle>
            <a:lvl1pPr marL="0" indent="0" algn="l">
              <a:buNone/>
              <a:defRPr sz="1800" b="1">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dirty="0"/>
          </a:p>
        </p:txBody>
      </p:sp>
      <p:sp>
        <p:nvSpPr>
          <p:cNvPr id="48" name="Text Placeholder 47"/>
          <p:cNvSpPr>
            <a:spLocks noGrp="1"/>
          </p:cNvSpPr>
          <p:nvPr>
            <p:ph type="body" sz="quarter" idx="10"/>
          </p:nvPr>
        </p:nvSpPr>
        <p:spPr>
          <a:xfrm>
            <a:off x="2277398" y="2085484"/>
            <a:ext cx="2800282" cy="315912"/>
          </a:xfrm>
        </p:spPr>
        <p:txBody>
          <a:bodyPr wrap="none" anchor="ctr" anchorCtr="0"/>
          <a:lstStyle>
            <a:lvl1pPr>
              <a:defRPr sz="1600">
                <a:solidFill>
                  <a:schemeClr val="bg1"/>
                </a:solidFill>
              </a:defRPr>
            </a:lvl1pPr>
          </a:lstStyle>
          <a:p>
            <a:pPr lvl="0"/>
            <a:r>
              <a:rPr lang="en-US" smtClean="0"/>
              <a:t>Click to edit Master text styles</a:t>
            </a:r>
          </a:p>
        </p:txBody>
      </p:sp>
      <p:pic>
        <p:nvPicPr>
          <p:cNvPr id="3074" name="Picture 2" descr="C:\Users\x81870\Desktop\EY_Logo2_grey_CMYK.emf"/>
          <p:cNvPicPr>
            <a:picLocks noChangeAspect="1" noChangeArrowheads="1"/>
          </p:cNvPicPr>
          <p:nvPr userDrawn="1"/>
        </p:nvPicPr>
        <p:blipFill>
          <a:blip r:embed="rId2" cstate="print">
            <a:extLst>
              <a:ext uri="{28A0092B-C50C-407E-A947-70E740481C1C}">
                <a14:useLocalDpi xmlns:a14="http://schemas.microsoft.com/office/drawing/2010/main" xmlns="" val="0"/>
              </a:ext>
            </a:extLst>
          </a:blip>
          <a:srcRect/>
          <a:stretch>
            <a:fillRect/>
          </a:stretch>
        </p:blipFill>
        <p:spPr bwMode="auto">
          <a:xfrm>
            <a:off x="2273300" y="5749263"/>
            <a:ext cx="982022" cy="745200"/>
          </a:xfrm>
          <a:prstGeom prst="rect">
            <a:avLst/>
          </a:prstGeom>
          <a:noFill/>
          <a:extLst>
            <a:ext uri="{909E8E84-426E-40DD-AFC4-6F175D3DCCD1}">
              <a14:hiddenFill xmlns:a14="http://schemas.microsoft.com/office/drawing/2010/main" xmlns="">
                <a:solidFill>
                  <a:srgbClr val="FFFFFF"/>
                </a:solidFill>
              </a14:hiddenFill>
            </a:ext>
          </a:extLst>
        </p:spPr>
      </p:pic>
      <p:grpSp>
        <p:nvGrpSpPr>
          <p:cNvPr id="4" name="Group 3"/>
          <p:cNvGrpSpPr/>
          <p:nvPr userDrawn="1"/>
        </p:nvGrpSpPr>
        <p:grpSpPr>
          <a:xfrm>
            <a:off x="-27484" y="2420888"/>
            <a:ext cx="9196513" cy="3350121"/>
            <a:chOff x="-27484" y="3159073"/>
            <a:chExt cx="7565443" cy="2755952"/>
          </a:xfrm>
        </p:grpSpPr>
        <p:sp>
          <p:nvSpPr>
            <p:cNvPr id="19" name="Freeform 4" descr="Buildings"/>
            <p:cNvSpPr>
              <a:spLocks/>
            </p:cNvSpPr>
            <p:nvPr userDrawn="1"/>
          </p:nvSpPr>
          <p:spPr bwMode="gray">
            <a:xfrm>
              <a:off x="-27484" y="3637097"/>
              <a:ext cx="1907999" cy="2277928"/>
            </a:xfrm>
            <a:custGeom>
              <a:avLst/>
              <a:gdLst>
                <a:gd name="connsiteX0" fmla="*/ 0 w 9994"/>
                <a:gd name="connsiteY0" fmla="*/ 12515 h 12515"/>
                <a:gd name="connsiteX1" fmla="*/ 9994 w 9994"/>
                <a:gd name="connsiteY1" fmla="*/ 3039 h 12515"/>
                <a:gd name="connsiteX2" fmla="*/ 6 w 9994"/>
                <a:gd name="connsiteY2" fmla="*/ 0 h 12515"/>
                <a:gd name="connsiteX3" fmla="*/ 0 w 9994"/>
                <a:gd name="connsiteY3" fmla="*/ 12515 h 12515"/>
                <a:gd name="connsiteX0" fmla="*/ 0 w 10000"/>
                <a:gd name="connsiteY0" fmla="*/ 6575 h 6575"/>
                <a:gd name="connsiteX1" fmla="*/ 10000 w 10000"/>
                <a:gd name="connsiteY1" fmla="*/ 2428 h 6575"/>
                <a:gd name="connsiteX2" fmla="*/ 6 w 10000"/>
                <a:gd name="connsiteY2" fmla="*/ 0 h 6575"/>
                <a:gd name="connsiteX3" fmla="*/ 0 w 10000"/>
                <a:gd name="connsiteY3" fmla="*/ 6575 h 6575"/>
                <a:gd name="connsiteX0" fmla="*/ 6 w 10006"/>
                <a:gd name="connsiteY0" fmla="*/ 20589 h 20589"/>
                <a:gd name="connsiteX1" fmla="*/ 10006 w 10006"/>
                <a:gd name="connsiteY1" fmla="*/ 14282 h 20589"/>
                <a:gd name="connsiteX2" fmla="*/ 0 w 10006"/>
                <a:gd name="connsiteY2" fmla="*/ 0 h 20589"/>
                <a:gd name="connsiteX3" fmla="*/ 6 w 10006"/>
                <a:gd name="connsiteY3" fmla="*/ 20589 h 20589"/>
              </a:gdLst>
              <a:ahLst/>
              <a:cxnLst>
                <a:cxn ang="0">
                  <a:pos x="connsiteX0" y="connsiteY0"/>
                </a:cxn>
                <a:cxn ang="0">
                  <a:pos x="connsiteX1" y="connsiteY1"/>
                </a:cxn>
                <a:cxn ang="0">
                  <a:pos x="connsiteX2" y="connsiteY2"/>
                </a:cxn>
                <a:cxn ang="0">
                  <a:pos x="connsiteX3" y="connsiteY3"/>
                </a:cxn>
              </a:cxnLst>
              <a:rect l="l" t="t" r="r" b="b"/>
              <a:pathLst>
                <a:path w="10006" h="20589">
                  <a:moveTo>
                    <a:pt x="6" y="20589"/>
                  </a:moveTo>
                  <a:lnTo>
                    <a:pt x="10006" y="14282"/>
                  </a:lnTo>
                  <a:lnTo>
                    <a:pt x="0" y="0"/>
                  </a:lnTo>
                  <a:cubicBezTo>
                    <a:pt x="-2" y="5071"/>
                    <a:pt x="8" y="15518"/>
                    <a:pt x="6" y="20589"/>
                  </a:cubicBezTo>
                  <a:close/>
                </a:path>
              </a:pathLst>
            </a:custGeom>
            <a:blipFill dpi="0" rotWithShape="1">
              <a:blip r:embed="rId3" cstate="print">
                <a:lum bright="6000"/>
              </a:blip>
              <a:srcRect/>
              <a:stretch>
                <a:fillRect b="-3000"/>
              </a:stretch>
            </a:blipFill>
            <a:ln w="9525" cap="flat" cmpd="sng">
              <a:noFill/>
              <a:prstDash val="solid"/>
              <a:round/>
              <a:headEnd/>
              <a:tailEnd/>
            </a:ln>
            <a:effectLst/>
          </p:spPr>
          <p:txBody>
            <a:bodyPr wrap="none" lIns="54000" tIns="54000" rIns="54000" bIns="54000" anchor="ctr"/>
            <a:lstStyle/>
            <a:p>
              <a:endParaRPr lang="en-GB" dirty="0">
                <a:solidFill>
                  <a:srgbClr val="000000"/>
                </a:solidFill>
              </a:endParaRPr>
            </a:p>
          </p:txBody>
        </p:sp>
        <p:sp>
          <p:nvSpPr>
            <p:cNvPr id="20" name="Freeform 8"/>
            <p:cNvSpPr>
              <a:spLocks/>
            </p:cNvSpPr>
            <p:nvPr userDrawn="1"/>
          </p:nvSpPr>
          <p:spPr bwMode="gray">
            <a:xfrm>
              <a:off x="1875165" y="3159073"/>
              <a:ext cx="5662794" cy="2059500"/>
            </a:xfrm>
            <a:custGeom>
              <a:avLst/>
              <a:gdLst>
                <a:gd name="connsiteX0" fmla="*/ 0 w 10000"/>
                <a:gd name="connsiteY0" fmla="*/ 8244 h 8244"/>
                <a:gd name="connsiteX1" fmla="*/ 8226 w 10000"/>
                <a:gd name="connsiteY1" fmla="*/ 0 h 8244"/>
                <a:gd name="connsiteX2" fmla="*/ 10000 w 10000"/>
                <a:gd name="connsiteY2" fmla="*/ 3471 h 8244"/>
                <a:gd name="connsiteX3" fmla="*/ 0 w 10000"/>
                <a:gd name="connsiteY3" fmla="*/ 8244 h 8244"/>
                <a:gd name="connsiteX0" fmla="*/ 0 w 8246"/>
                <a:gd name="connsiteY0" fmla="*/ 10000 h 10000"/>
                <a:gd name="connsiteX1" fmla="*/ 8226 w 8246"/>
                <a:gd name="connsiteY1" fmla="*/ 0 h 10000"/>
                <a:gd name="connsiteX2" fmla="*/ 8246 w 8246"/>
                <a:gd name="connsiteY2" fmla="*/ 5206 h 10000"/>
                <a:gd name="connsiteX3" fmla="*/ 0 w 8246"/>
                <a:gd name="connsiteY3" fmla="*/ 10000 h 10000"/>
                <a:gd name="connsiteX0" fmla="*/ 0 w 9987"/>
                <a:gd name="connsiteY0" fmla="*/ 10000 h 10000"/>
                <a:gd name="connsiteX1" fmla="*/ 9976 w 9987"/>
                <a:gd name="connsiteY1" fmla="*/ 0 h 10000"/>
                <a:gd name="connsiteX2" fmla="*/ 9987 w 9987"/>
                <a:gd name="connsiteY2" fmla="*/ 5160 h 10000"/>
                <a:gd name="connsiteX3" fmla="*/ 0 w 9987"/>
                <a:gd name="connsiteY3" fmla="*/ 10000 h 10000"/>
                <a:gd name="connsiteX0" fmla="*/ 0 w 10000"/>
                <a:gd name="connsiteY0" fmla="*/ 10000 h 10000"/>
                <a:gd name="connsiteX1" fmla="*/ 9989 w 10000"/>
                <a:gd name="connsiteY1" fmla="*/ 0 h 10000"/>
                <a:gd name="connsiteX2" fmla="*/ 10000 w 10000"/>
                <a:gd name="connsiteY2" fmla="*/ 5160 h 10000"/>
                <a:gd name="connsiteX3" fmla="*/ 0 w 10000"/>
                <a:gd name="connsiteY3" fmla="*/ 10000 h 10000"/>
                <a:gd name="connsiteX0" fmla="*/ 0 w 10000"/>
                <a:gd name="connsiteY0" fmla="*/ 10000 h 10000"/>
                <a:gd name="connsiteX1" fmla="*/ 9989 w 10000"/>
                <a:gd name="connsiteY1" fmla="*/ 0 h 10000"/>
                <a:gd name="connsiteX2" fmla="*/ 10000 w 10000"/>
                <a:gd name="connsiteY2" fmla="*/ 5160 h 10000"/>
                <a:gd name="connsiteX3" fmla="*/ 0 w 10000"/>
                <a:gd name="connsiteY3" fmla="*/ 10000 h 10000"/>
                <a:gd name="connsiteX0" fmla="*/ 0 w 9989"/>
                <a:gd name="connsiteY0" fmla="*/ 10000 h 10000"/>
                <a:gd name="connsiteX1" fmla="*/ 9989 w 9989"/>
                <a:gd name="connsiteY1" fmla="*/ 0 h 10000"/>
                <a:gd name="connsiteX2" fmla="*/ 9983 w 9989"/>
                <a:gd name="connsiteY2" fmla="*/ 5160 h 10000"/>
                <a:gd name="connsiteX3" fmla="*/ 0 w 9989"/>
                <a:gd name="connsiteY3" fmla="*/ 10000 h 10000"/>
                <a:gd name="connsiteX0" fmla="*/ 0 w 9994"/>
                <a:gd name="connsiteY0" fmla="*/ 10000 h 10000"/>
                <a:gd name="connsiteX1" fmla="*/ 9987 w 9994"/>
                <a:gd name="connsiteY1" fmla="*/ 0 h 10000"/>
                <a:gd name="connsiteX2" fmla="*/ 9994 w 9994"/>
                <a:gd name="connsiteY2" fmla="*/ 5160 h 10000"/>
                <a:gd name="connsiteX3" fmla="*/ 0 w 9994"/>
                <a:gd name="connsiteY3" fmla="*/ 10000 h 10000"/>
                <a:gd name="connsiteX0" fmla="*/ 0 w 10017"/>
                <a:gd name="connsiteY0" fmla="*/ 9676 h 9676"/>
                <a:gd name="connsiteX1" fmla="*/ 10010 w 10017"/>
                <a:gd name="connsiteY1" fmla="*/ 0 h 9676"/>
                <a:gd name="connsiteX2" fmla="*/ 10017 w 10017"/>
                <a:gd name="connsiteY2" fmla="*/ 5160 h 9676"/>
                <a:gd name="connsiteX3" fmla="*/ 0 w 10017"/>
                <a:gd name="connsiteY3" fmla="*/ 9676 h 9676"/>
                <a:gd name="connsiteX0" fmla="*/ 0 w 10008"/>
                <a:gd name="connsiteY0" fmla="*/ 10311 h 10311"/>
                <a:gd name="connsiteX1" fmla="*/ 10001 w 10008"/>
                <a:gd name="connsiteY1" fmla="*/ 0 h 10311"/>
                <a:gd name="connsiteX2" fmla="*/ 10008 w 10008"/>
                <a:gd name="connsiteY2" fmla="*/ 5333 h 10311"/>
                <a:gd name="connsiteX3" fmla="*/ 0 w 10008"/>
                <a:gd name="connsiteY3" fmla="*/ 10311 h 10311"/>
                <a:gd name="connsiteX0" fmla="*/ 0 w 10008"/>
                <a:gd name="connsiteY0" fmla="*/ 9952 h 9952"/>
                <a:gd name="connsiteX1" fmla="*/ 10001 w 10008"/>
                <a:gd name="connsiteY1" fmla="*/ 0 h 9952"/>
                <a:gd name="connsiteX2" fmla="*/ 10008 w 10008"/>
                <a:gd name="connsiteY2" fmla="*/ 5333 h 9952"/>
                <a:gd name="connsiteX3" fmla="*/ 0 w 10008"/>
                <a:gd name="connsiteY3" fmla="*/ 9952 h 9952"/>
                <a:gd name="connsiteX0" fmla="*/ 0 w 10000"/>
                <a:gd name="connsiteY0" fmla="*/ 10397 h 10397"/>
                <a:gd name="connsiteX1" fmla="*/ 9993 w 10000"/>
                <a:gd name="connsiteY1" fmla="*/ 0 h 10397"/>
                <a:gd name="connsiteX2" fmla="*/ 10000 w 10000"/>
                <a:gd name="connsiteY2" fmla="*/ 5359 h 10397"/>
                <a:gd name="connsiteX3" fmla="*/ 0 w 10000"/>
                <a:gd name="connsiteY3" fmla="*/ 10397 h 10397"/>
              </a:gdLst>
              <a:ahLst/>
              <a:cxnLst>
                <a:cxn ang="0">
                  <a:pos x="connsiteX0" y="connsiteY0"/>
                </a:cxn>
                <a:cxn ang="0">
                  <a:pos x="connsiteX1" y="connsiteY1"/>
                </a:cxn>
                <a:cxn ang="0">
                  <a:pos x="connsiteX2" y="connsiteY2"/>
                </a:cxn>
                <a:cxn ang="0">
                  <a:pos x="connsiteX3" y="connsiteY3"/>
                </a:cxn>
              </a:cxnLst>
              <a:rect l="l" t="t" r="r" b="b"/>
              <a:pathLst>
                <a:path w="10000" h="10397">
                  <a:moveTo>
                    <a:pt x="0" y="10397"/>
                  </a:moveTo>
                  <a:lnTo>
                    <a:pt x="9993" y="0"/>
                  </a:lnTo>
                  <a:cubicBezTo>
                    <a:pt x="9997" y="-13"/>
                    <a:pt x="10000" y="5360"/>
                    <a:pt x="10000" y="5359"/>
                  </a:cubicBezTo>
                  <a:lnTo>
                    <a:pt x="0" y="10397"/>
                  </a:lnTo>
                  <a:close/>
                </a:path>
              </a:pathLst>
            </a:custGeom>
            <a:solidFill>
              <a:schemeClr val="accent2"/>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endParaRPr>
            </a:p>
          </p:txBody>
        </p:sp>
      </p:grpSp>
    </p:spTree>
    <p:extLst>
      <p:ext uri="{BB962C8B-B14F-4D97-AF65-F5344CB8AC3E}">
        <p14:creationId xmlns:p14="http://schemas.microsoft.com/office/powerpoint/2010/main" xmlns="" val="4279086336"/>
      </p:ext>
    </p:extLst>
  </p:cSld>
  <p:clrMapOvr>
    <a:masterClrMapping/>
  </p:clrMapOvr>
  <p:timing>
    <p:tnLst>
      <p:par>
        <p:cTn id="1" dur="indefinite" restart="never" nodeType="tmRoot"/>
      </p:par>
    </p:tnLst>
  </p:timing>
</p:sldLayout>
</file>

<file path=ppt/slideLayouts/slideLayout196.xml><?xml version="1.0" encoding="utf-8"?>
<p:sldLayout xmlns:a="http://schemas.openxmlformats.org/drawingml/2006/main" xmlns:r="http://schemas.openxmlformats.org/officeDocument/2006/relationships" xmlns:p="http://schemas.openxmlformats.org/presentationml/2006/main" userDrawn="1">
  <p:cSld name="1_Divider 1">
    <p:spTree>
      <p:nvGrpSpPr>
        <p:cNvPr id="1" name=""/>
        <p:cNvGrpSpPr/>
        <p:nvPr/>
      </p:nvGrpSpPr>
      <p:grpSpPr>
        <a:xfrm>
          <a:off x="0" y="0"/>
          <a:ext cx="0" cy="0"/>
          <a:chOff x="0" y="0"/>
          <a:chExt cx="0" cy="0"/>
        </a:xfrm>
      </p:grpSpPr>
      <p:sp>
        <p:nvSpPr>
          <p:cNvPr id="2" name="Rectangle 1"/>
          <p:cNvSpPr/>
          <p:nvPr userDrawn="1"/>
        </p:nvSpPr>
        <p:spPr>
          <a:xfrm>
            <a:off x="0" y="0"/>
            <a:ext cx="9144000" cy="6858000"/>
          </a:xfrm>
          <a:prstGeom prst="rect">
            <a:avLst/>
          </a:prstGeom>
          <a:solidFill>
            <a:schemeClr val="tx2">
              <a:lumMod val="50000"/>
            </a:schemeClr>
          </a:solidFill>
          <a:ln w="952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en-US" sz="1200" dirty="0">
              <a:solidFill>
                <a:srgbClr val="000000"/>
              </a:solidFill>
            </a:endParaRPr>
          </a:p>
        </p:txBody>
      </p:sp>
      <p:pic>
        <p:nvPicPr>
          <p:cNvPr id="1026" name="Picture 2" descr="C:\Users\laformi\Desktop\Michelle active\_Today\_June\DOW\images\MoleculeGraphic.png"/>
          <p:cNvPicPr>
            <a:picLocks noChangeAspect="1" noChangeArrowheads="1"/>
          </p:cNvPicPr>
          <p:nvPr userDrawn="1"/>
        </p:nvPicPr>
        <p:blipFill rotWithShape="1">
          <a:blip r:embed="rId2" cstate="print">
            <a:extLst>
              <a:ext uri="{BEBA8EAE-BF5A-486C-A8C5-ECC9F3942E4B}">
                <a14:imgProps xmlns:a14="http://schemas.microsoft.com/office/drawing/2010/main" xmlns="">
                  <a14:imgLayer r:embed="rId3">
                    <a14:imgEffect>
                      <a14:brightnessContrast bright="20000" contrast="-20000"/>
                    </a14:imgEffect>
                  </a14:imgLayer>
                </a14:imgProps>
              </a:ext>
              <a:ext uri="{28A0092B-C50C-407E-A947-70E740481C1C}">
                <a14:useLocalDpi xmlns:a14="http://schemas.microsoft.com/office/drawing/2010/main" xmlns="" val="0"/>
              </a:ext>
            </a:extLst>
          </a:blip>
          <a:srcRect b="25057"/>
          <a:stretch/>
        </p:blipFill>
        <p:spPr bwMode="auto">
          <a:xfrm>
            <a:off x="0" y="0"/>
            <a:ext cx="9144000" cy="6858000"/>
          </a:xfrm>
          <a:prstGeom prst="rect">
            <a:avLst/>
          </a:prstGeom>
          <a:noFill/>
          <a:extLst>
            <a:ext uri="{909E8E84-426E-40DD-AFC4-6F175D3DCCD1}">
              <a14:hiddenFill xmlns:a14="http://schemas.microsoft.com/office/drawing/2010/main" xmlns="">
                <a:solidFill>
                  <a:srgbClr val="FFFFFF"/>
                </a:solidFill>
              </a14:hiddenFill>
            </a:ext>
          </a:extLst>
        </p:spPr>
      </p:pic>
      <p:sp>
        <p:nvSpPr>
          <p:cNvPr id="4" name="Title Placeholder 1"/>
          <p:cNvSpPr>
            <a:spLocks noGrp="1"/>
          </p:cNvSpPr>
          <p:nvPr>
            <p:ph type="title"/>
          </p:nvPr>
        </p:nvSpPr>
        <p:spPr>
          <a:xfrm>
            <a:off x="457200" y="201168"/>
            <a:ext cx="8229600" cy="804672"/>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lvl1pPr algn="l">
              <a:defRPr>
                <a:solidFill>
                  <a:schemeClr val="accent2"/>
                </a:solidFill>
                <a:latin typeface="+mn-lt"/>
                <a:cs typeface="Arial" pitchFamily="34" charset="0"/>
              </a:defRPr>
            </a:lvl1pPr>
          </a:lstStyle>
          <a:p>
            <a:pPr lvl="0" algn="l" fontAlgn="base">
              <a:lnSpc>
                <a:spcPct val="85000"/>
              </a:lnSpc>
              <a:spcAft>
                <a:spcPct val="0"/>
              </a:spcAft>
            </a:pPr>
            <a:r>
              <a:rPr lang="en-US" dirty="0" smtClean="0"/>
              <a:t>Click to edit Master title style</a:t>
            </a:r>
            <a:endParaRPr lang="en-US" dirty="0"/>
          </a:p>
        </p:txBody>
      </p:sp>
      <p:sp>
        <p:nvSpPr>
          <p:cNvPr id="3077" name="Freeform 5"/>
          <p:cNvSpPr>
            <a:spLocks/>
          </p:cNvSpPr>
          <p:nvPr userDrawn="1"/>
        </p:nvSpPr>
        <p:spPr bwMode="gray">
          <a:xfrm>
            <a:off x="457200" y="1042416"/>
            <a:ext cx="8229600" cy="5184775"/>
          </a:xfrm>
          <a:custGeom>
            <a:avLst/>
            <a:gdLst/>
            <a:ahLst/>
            <a:cxnLst>
              <a:cxn ang="0">
                <a:pos x="0" y="0"/>
              </a:cxn>
              <a:cxn ang="0">
                <a:pos x="0" y="3266"/>
              </a:cxn>
              <a:cxn ang="0">
                <a:pos x="5184" y="2352"/>
              </a:cxn>
              <a:cxn ang="0">
                <a:pos x="5184" y="0"/>
              </a:cxn>
              <a:cxn ang="0">
                <a:pos x="0" y="0"/>
              </a:cxn>
            </a:cxnLst>
            <a:rect l="0" t="0" r="r" b="b"/>
            <a:pathLst>
              <a:path w="5184" h="3266">
                <a:moveTo>
                  <a:pt x="0" y="0"/>
                </a:moveTo>
                <a:lnTo>
                  <a:pt x="0" y="3266"/>
                </a:lnTo>
                <a:lnTo>
                  <a:pt x="5184" y="2352"/>
                </a:lnTo>
                <a:lnTo>
                  <a:pt x="5184" y="0"/>
                </a:lnTo>
                <a:lnTo>
                  <a:pt x="0" y="0"/>
                </a:lnTo>
                <a:close/>
              </a:path>
            </a:pathLst>
          </a:custGeom>
          <a:blipFill>
            <a:blip r:embed="rId4"/>
            <a:srcRect/>
            <a:stretch>
              <a:fillRect t="-45784" r="-66800" b="-21016"/>
            </a:stretch>
          </a:blip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808080"/>
              </a:solidFill>
              <a:cs typeface="Arial" pitchFamily="34" charset="0"/>
            </a:endParaRPr>
          </a:p>
        </p:txBody>
      </p:sp>
      <p:sp>
        <p:nvSpPr>
          <p:cNvPr id="5" name="Date Placeholder 4"/>
          <p:cNvSpPr>
            <a:spLocks noGrp="1"/>
          </p:cNvSpPr>
          <p:nvPr>
            <p:ph type="dt" sz="half" idx="10"/>
          </p:nvPr>
        </p:nvSpPr>
        <p:spPr>
          <a:xfrm>
            <a:off x="1217792" y="6496184"/>
            <a:ext cx="1188720" cy="201168"/>
          </a:xfrm>
          <a:prstGeom prst="rect">
            <a:avLst/>
          </a:prstGeom>
        </p:spPr>
        <p:txBody>
          <a:bodyPr/>
          <a:lstStyle/>
          <a:p>
            <a:endParaRPr lang="en-US" dirty="0">
              <a:solidFill>
                <a:srgbClr val="000000"/>
              </a:solidFill>
            </a:endParaRPr>
          </a:p>
        </p:txBody>
      </p:sp>
      <p:sp>
        <p:nvSpPr>
          <p:cNvPr id="6" name="Footer Placeholder 5"/>
          <p:cNvSpPr>
            <a:spLocks noGrp="1"/>
          </p:cNvSpPr>
          <p:nvPr>
            <p:ph type="ftr" sz="quarter" idx="11"/>
          </p:nvPr>
        </p:nvSpPr>
        <p:spPr>
          <a:xfrm>
            <a:off x="2588400" y="6496184"/>
            <a:ext cx="3434400" cy="201168"/>
          </a:xfrm>
          <a:prstGeom prst="rect">
            <a:avLst/>
          </a:prstGeom>
        </p:spPr>
        <p:txBody>
          <a:bodyPr/>
          <a:lstStyle/>
          <a:p>
            <a:r>
              <a:rPr lang="en-US" smtClean="0">
                <a:solidFill>
                  <a:srgbClr val="000000"/>
                </a:solidFill>
              </a:rPr>
              <a:t>Taxation - Expatriates and Foreign nationals</a:t>
            </a:r>
            <a:endParaRPr lang="en-GB" dirty="0">
              <a:solidFill>
                <a:srgbClr val="000000"/>
              </a:solidFill>
            </a:endParaRPr>
          </a:p>
        </p:txBody>
      </p:sp>
      <p:pic>
        <p:nvPicPr>
          <p:cNvPr id="8" name="Picture 7"/>
          <p:cNvPicPr>
            <a:picLocks noChangeAspect="1"/>
          </p:cNvPicPr>
          <p:nvPr userDrawn="1"/>
        </p:nvPicPr>
        <p:blipFill>
          <a:blip r:embed="rId5" cstate="print">
            <a:extLst>
              <a:ext uri="{28A0092B-C50C-407E-A947-70E740481C1C}">
                <a14:useLocalDpi xmlns:a14="http://schemas.microsoft.com/office/drawing/2010/main" xmlns="" val="0"/>
              </a:ext>
            </a:extLst>
          </a:blip>
          <a:stretch>
            <a:fillRect/>
          </a:stretch>
        </p:blipFill>
        <p:spPr>
          <a:xfrm>
            <a:off x="8284464" y="6327648"/>
            <a:ext cx="399919" cy="408838"/>
          </a:xfrm>
          <a:prstGeom prst="rect">
            <a:avLst/>
          </a:prstGeom>
        </p:spPr>
      </p:pic>
      <p:pic>
        <p:nvPicPr>
          <p:cNvPr id="1028" name="Picture 4"/>
          <p:cNvPicPr>
            <a:picLocks noChangeAspect="1" noChangeArrowheads="1"/>
          </p:cNvPicPr>
          <p:nvPr userDrawn="1"/>
        </p:nvPicPr>
        <p:blipFill>
          <a:blip r:embed="rId6">
            <a:extLst>
              <a:ext uri="{28A0092B-C50C-407E-A947-70E740481C1C}">
                <a14:useLocalDpi xmlns:a14="http://schemas.microsoft.com/office/drawing/2010/main" xmlns="" val="0"/>
              </a:ext>
            </a:extLst>
          </a:blip>
          <a:srcRect/>
          <a:stretch>
            <a:fillRect/>
          </a:stretch>
        </p:blipFill>
        <p:spPr bwMode="auto">
          <a:xfrm>
            <a:off x="8284465" y="6326011"/>
            <a:ext cx="399918" cy="408599"/>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7" name="Content Placeholder 6"/>
          <p:cNvSpPr>
            <a:spLocks noGrp="1"/>
          </p:cNvSpPr>
          <p:nvPr>
            <p:ph sz="quarter" idx="12"/>
          </p:nvPr>
        </p:nvSpPr>
        <p:spPr>
          <a:xfrm>
            <a:off x="766310" y="1353787"/>
            <a:ext cx="4937125" cy="2844800"/>
          </a:xfrm>
        </p:spPr>
        <p:txBody>
          <a:bodyPr/>
          <a:lstStyle>
            <a:lvl1pPr marL="0" indent="0">
              <a:buNone/>
              <a:defRPr sz="2800" b="1"/>
            </a:lvl1pPr>
            <a:lvl2pPr marL="356616" indent="0">
              <a:buNone/>
              <a:defRPr b="1"/>
            </a:lvl2pPr>
            <a:lvl3pPr marL="713232" indent="0">
              <a:buNone/>
              <a:defRPr b="1"/>
            </a:lvl3pPr>
            <a:lvl4pPr marL="1069848" indent="0">
              <a:buNone/>
              <a:defRPr b="1"/>
            </a:lvl4pPr>
            <a:lvl5pPr marL="1426464" indent="0">
              <a:buNone/>
              <a:defRPr b="1"/>
            </a:lvl5pPr>
          </a:lstStyle>
          <a:p>
            <a:pPr lvl="0"/>
            <a:r>
              <a:rPr lang="en-US" dirty="0" smtClean="0"/>
              <a:t>Click to edit Master text styles</a:t>
            </a:r>
            <a:endParaRPr lang="en-US" dirty="0"/>
          </a:p>
        </p:txBody>
      </p:sp>
    </p:spTree>
    <p:extLst>
      <p:ext uri="{BB962C8B-B14F-4D97-AF65-F5344CB8AC3E}">
        <p14:creationId xmlns:p14="http://schemas.microsoft.com/office/powerpoint/2010/main" xmlns="" val="2563211615"/>
      </p:ext>
    </p:extLst>
  </p:cSld>
  <p:clrMapOvr>
    <a:masterClrMapping/>
  </p:clrMapOvr>
  <p:timing>
    <p:tnLst>
      <p:par>
        <p:cTn id="1" dur="indefinite" restart="never" nodeType="tmRoot"/>
      </p:par>
    </p:tnLst>
  </p:timing>
</p:sldLayout>
</file>

<file path=ppt/slideLayouts/slideLayout197.xml><?xml version="1.0" encoding="utf-8"?>
<p:sldLayout xmlns:a="http://schemas.openxmlformats.org/drawingml/2006/main" xmlns:r="http://schemas.openxmlformats.org/officeDocument/2006/relationships" xmlns:p="http://schemas.openxmlformats.org/presentationml/2006/main" showMasterSp="0" preserve="1" userDrawn="1">
  <p:cSld name="Cover_photo_or_illustration_input">
    <p:spTree>
      <p:nvGrpSpPr>
        <p:cNvPr id="1" name=""/>
        <p:cNvGrpSpPr/>
        <p:nvPr/>
      </p:nvGrpSpPr>
      <p:grpSpPr>
        <a:xfrm>
          <a:off x="0" y="0"/>
          <a:ext cx="0" cy="0"/>
          <a:chOff x="0" y="0"/>
          <a:chExt cx="0" cy="0"/>
        </a:xfrm>
      </p:grpSpPr>
      <p:sp>
        <p:nvSpPr>
          <p:cNvPr id="1032" name="Freeform 8"/>
          <p:cNvSpPr>
            <a:spLocks/>
          </p:cNvSpPr>
          <p:nvPr userDrawn="1"/>
        </p:nvSpPr>
        <p:spPr bwMode="gray">
          <a:xfrm>
            <a:off x="2303296" y="1628775"/>
            <a:ext cx="6840704" cy="3318440"/>
          </a:xfrm>
          <a:custGeom>
            <a:avLst/>
            <a:gdLst/>
            <a:ahLst/>
            <a:cxnLst>
              <a:cxn ang="0">
                <a:pos x="0" y="2464"/>
              </a:cxn>
              <a:cxn ang="0">
                <a:pos x="6761" y="0"/>
              </a:cxn>
              <a:cxn ang="0">
                <a:pos x="6761" y="1290"/>
              </a:cxn>
              <a:cxn ang="0">
                <a:pos x="0" y="2464"/>
              </a:cxn>
            </a:cxnLst>
            <a:rect l="0" t="0" r="r" b="b"/>
            <a:pathLst>
              <a:path w="6761" h="2464">
                <a:moveTo>
                  <a:pt x="0" y="2464"/>
                </a:moveTo>
                <a:lnTo>
                  <a:pt x="6761" y="0"/>
                </a:lnTo>
                <a:lnTo>
                  <a:pt x="6761" y="1290"/>
                </a:lnTo>
                <a:lnTo>
                  <a:pt x="0" y="2464"/>
                </a:lnTo>
                <a:close/>
              </a:path>
            </a:pathLst>
          </a:custGeom>
          <a:solidFill>
            <a:schemeClr val="accent2"/>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646464"/>
              </a:solidFill>
            </a:endParaRPr>
          </a:p>
        </p:txBody>
      </p:sp>
      <p:pic>
        <p:nvPicPr>
          <p:cNvPr id="11" name="Picture 10"/>
          <p:cNvPicPr>
            <a:picLocks noChangeAspect="1"/>
          </p:cNvPicPr>
          <p:nvPr userDrawn="1"/>
        </p:nvPicPr>
        <p:blipFill>
          <a:blip r:embed="rId2" cstate="print">
            <a:extLst>
              <a:ext uri="{28A0092B-C50C-407E-A947-70E740481C1C}">
                <a14:useLocalDpi xmlns:a14="http://schemas.microsoft.com/office/drawing/2010/main" xmlns="" val="0"/>
              </a:ext>
            </a:extLst>
          </a:blip>
          <a:stretch>
            <a:fillRect/>
          </a:stretch>
        </p:blipFill>
        <p:spPr>
          <a:xfrm>
            <a:off x="2309943" y="5751576"/>
            <a:ext cx="741479" cy="749808"/>
          </a:xfrm>
          <a:prstGeom prst="rect">
            <a:avLst/>
          </a:prstGeom>
        </p:spPr>
      </p:pic>
      <p:pic>
        <p:nvPicPr>
          <p:cNvPr id="15" name="Picture 3" descr="A:\Active\2013\1304\1304-1056264_2013_ITC\1304-1056264_PPT\ITC  art_Beam_Blk-01.png"/>
          <p:cNvPicPr>
            <a:picLocks noChangeAspect="1" noChangeArrowheads="1"/>
          </p:cNvPicPr>
          <p:nvPr userDrawn="1"/>
        </p:nvPicPr>
        <p:blipFill>
          <a:blip r:embed="rId3" cstate="print">
            <a:duotone>
              <a:schemeClr val="accent3">
                <a:shade val="45000"/>
                <a:satMod val="135000"/>
              </a:schemeClr>
              <a:prstClr val="white"/>
            </a:duotone>
          </a:blip>
          <a:srcRect/>
          <a:stretch>
            <a:fillRect/>
          </a:stretch>
        </p:blipFill>
        <p:spPr bwMode="auto">
          <a:xfrm>
            <a:off x="-360921" y="1766574"/>
            <a:ext cx="2882001" cy="4477029"/>
          </a:xfrm>
          <a:prstGeom prst="rect">
            <a:avLst/>
          </a:prstGeom>
          <a:noFill/>
        </p:spPr>
      </p:pic>
    </p:spTree>
    <p:extLst>
      <p:ext uri="{BB962C8B-B14F-4D97-AF65-F5344CB8AC3E}">
        <p14:creationId xmlns:p14="http://schemas.microsoft.com/office/powerpoint/2010/main" xmlns="" val="3759686197"/>
      </p:ext>
    </p:extLst>
  </p:cSld>
  <p:clrMapOvr>
    <a:masterClrMapping/>
  </p:clrMapOvr>
</p:sldLayout>
</file>

<file path=ppt/slideLayouts/slideLayout198.xml><?xml version="1.0" encoding="utf-8"?>
<p:sldLayout xmlns:a="http://schemas.openxmlformats.org/drawingml/2006/main" xmlns:r="http://schemas.openxmlformats.org/officeDocument/2006/relationships" xmlns:p="http://schemas.openxmlformats.org/presentationml/2006/main" showMasterSp="0" preserve="1" userDrawn="1">
  <p:cSld name="Cover">
    <p:spTree>
      <p:nvGrpSpPr>
        <p:cNvPr id="1" name=""/>
        <p:cNvGrpSpPr/>
        <p:nvPr/>
      </p:nvGrpSpPr>
      <p:grpSpPr>
        <a:xfrm>
          <a:off x="0" y="0"/>
          <a:ext cx="0" cy="0"/>
          <a:chOff x="0" y="0"/>
          <a:chExt cx="0" cy="0"/>
        </a:xfrm>
      </p:grpSpPr>
      <p:pic>
        <p:nvPicPr>
          <p:cNvPr id="8" name="Picture 4" descr="C:\Users\coutuch\Desktop\1404-1222635_Program Preview\iStock_000022074213XXXLarge.jpg"/>
          <p:cNvPicPr>
            <a:picLocks noChangeAspect="1" noChangeArrowheads="1"/>
          </p:cNvPicPr>
          <p:nvPr userDrawn="1"/>
        </p:nvPicPr>
        <p:blipFill rotWithShape="1">
          <a:blip r:embed="rId2" cstate="print">
            <a:extLst>
              <a:ext uri="{28A0092B-C50C-407E-A947-70E740481C1C}">
                <a14:useLocalDpi xmlns:a14="http://schemas.microsoft.com/office/drawing/2010/main" xmlns="" val="0"/>
              </a:ext>
            </a:extLst>
          </a:blip>
          <a:srcRect l="15990" t="5633" r="2917" b="60236"/>
          <a:stretch/>
        </p:blipFill>
        <p:spPr bwMode="auto">
          <a:xfrm>
            <a:off x="0" y="0"/>
            <a:ext cx="9144000" cy="6858000"/>
          </a:xfrm>
          <a:prstGeom prst="rect">
            <a:avLst/>
          </a:prstGeom>
          <a:noFill/>
          <a:extLst>
            <a:ext uri="{909E8E84-426E-40DD-AFC4-6F175D3DCCD1}">
              <a14:hiddenFill xmlns:a14="http://schemas.microsoft.com/office/drawing/2010/main" xmlns="">
                <a:solidFill>
                  <a:srgbClr val="FFFFFF"/>
                </a:solidFill>
              </a14:hiddenFill>
            </a:ext>
          </a:extLst>
        </p:spPr>
      </p:pic>
      <p:sp>
        <p:nvSpPr>
          <p:cNvPr id="1032" name="Freeform 8"/>
          <p:cNvSpPr>
            <a:spLocks/>
          </p:cNvSpPr>
          <p:nvPr userDrawn="1"/>
        </p:nvSpPr>
        <p:spPr bwMode="gray">
          <a:xfrm>
            <a:off x="2303296" y="1628775"/>
            <a:ext cx="6840704" cy="3318440"/>
          </a:xfrm>
          <a:custGeom>
            <a:avLst/>
            <a:gdLst/>
            <a:ahLst/>
            <a:cxnLst>
              <a:cxn ang="0">
                <a:pos x="0" y="2464"/>
              </a:cxn>
              <a:cxn ang="0">
                <a:pos x="6761" y="0"/>
              </a:cxn>
              <a:cxn ang="0">
                <a:pos x="6761" y="1290"/>
              </a:cxn>
              <a:cxn ang="0">
                <a:pos x="0" y="2464"/>
              </a:cxn>
            </a:cxnLst>
            <a:rect l="0" t="0" r="r" b="b"/>
            <a:pathLst>
              <a:path w="6761" h="2464">
                <a:moveTo>
                  <a:pt x="0" y="2464"/>
                </a:moveTo>
                <a:lnTo>
                  <a:pt x="6761" y="0"/>
                </a:lnTo>
                <a:lnTo>
                  <a:pt x="6761" y="1290"/>
                </a:lnTo>
                <a:lnTo>
                  <a:pt x="0" y="2464"/>
                </a:lnTo>
                <a:close/>
              </a:path>
            </a:pathLst>
          </a:custGeom>
          <a:solidFill>
            <a:schemeClr val="accent2"/>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646464"/>
              </a:solidFill>
            </a:endParaRPr>
          </a:p>
        </p:txBody>
      </p:sp>
      <p:pic>
        <p:nvPicPr>
          <p:cNvPr id="14" name="Picture 3" descr="A:\Active\2013\1304\1304-1056264_2013_ITC\1304-1056264_PPT\ITC  art_Beam_White-01.png"/>
          <p:cNvPicPr>
            <a:picLocks noChangeAspect="1" noChangeArrowheads="1"/>
          </p:cNvPicPr>
          <p:nvPr userDrawn="1"/>
        </p:nvPicPr>
        <p:blipFill>
          <a:blip r:embed="rId3" cstate="print"/>
          <a:srcRect/>
          <a:stretch>
            <a:fillRect/>
          </a:stretch>
        </p:blipFill>
        <p:spPr bwMode="auto">
          <a:xfrm>
            <a:off x="-333933" y="1860488"/>
            <a:ext cx="2803366" cy="4354874"/>
          </a:xfrm>
          <a:prstGeom prst="rect">
            <a:avLst/>
          </a:prstGeom>
          <a:noFill/>
        </p:spPr>
      </p:pic>
      <p:pic>
        <p:nvPicPr>
          <p:cNvPr id="16" name="Picture 2"/>
          <p:cNvPicPr>
            <a:picLocks noChangeAspect="1" noChangeArrowheads="1"/>
          </p:cNvPicPr>
          <p:nvPr userDrawn="1"/>
        </p:nvPicPr>
        <p:blipFill>
          <a:blip r:embed="rId4" cstate="print"/>
          <a:srcRect/>
          <a:stretch>
            <a:fillRect/>
          </a:stretch>
        </p:blipFill>
        <p:spPr bwMode="black">
          <a:xfrm>
            <a:off x="2312817" y="5743988"/>
            <a:ext cx="737177" cy="745200"/>
          </a:xfrm>
          <a:prstGeom prst="rect">
            <a:avLst/>
          </a:prstGeom>
          <a:noFill/>
          <a:ln w="9525">
            <a:noFill/>
            <a:miter lim="800000"/>
            <a:headEnd/>
            <a:tailEnd/>
          </a:ln>
          <a:effectLst/>
        </p:spPr>
      </p:pic>
    </p:spTree>
    <p:extLst>
      <p:ext uri="{BB962C8B-B14F-4D97-AF65-F5344CB8AC3E}">
        <p14:creationId xmlns:p14="http://schemas.microsoft.com/office/powerpoint/2010/main" xmlns="" val="1284982268"/>
      </p:ext>
    </p:extLst>
  </p:cSld>
  <p:clrMapOvr>
    <a:masterClrMapping/>
  </p:clrMapOvr>
</p:sldLayout>
</file>

<file path=ppt/slideLayouts/slideLayout199.xml><?xml version="1.0" encoding="utf-8"?>
<p:sldLayout xmlns:a="http://schemas.openxmlformats.org/drawingml/2006/main" xmlns:r="http://schemas.openxmlformats.org/officeDocument/2006/relationships" xmlns:p="http://schemas.openxmlformats.org/presentationml/2006/main" type="obj" preserve="1">
  <p:cSld name="Standard slid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dirty="0"/>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7" name="Line 10"/>
          <p:cNvSpPr>
            <a:spLocks noChangeShapeType="1"/>
          </p:cNvSpPr>
          <p:nvPr userDrawn="1"/>
        </p:nvSpPr>
        <p:spPr bwMode="auto">
          <a:xfrm>
            <a:off x="457201" y="1044000"/>
            <a:ext cx="8229600" cy="0"/>
          </a:xfrm>
          <a:prstGeom prst="line">
            <a:avLst/>
          </a:prstGeom>
          <a:noFill/>
          <a:ln w="19050">
            <a:solidFill>
              <a:schemeClr val="accent2"/>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solidFill>
                <a:srgbClr val="646464"/>
              </a:solidFill>
            </a:endParaRPr>
          </a:p>
        </p:txBody>
      </p:sp>
      <p:sp>
        <p:nvSpPr>
          <p:cNvPr id="8" name="Line 11"/>
          <p:cNvSpPr>
            <a:spLocks noChangeShapeType="1"/>
          </p:cNvSpPr>
          <p:nvPr userDrawn="1"/>
        </p:nvSpPr>
        <p:spPr bwMode="auto">
          <a:xfrm>
            <a:off x="457201" y="6242400"/>
            <a:ext cx="8229600" cy="0"/>
          </a:xfrm>
          <a:prstGeom prst="line">
            <a:avLst/>
          </a:prstGeom>
          <a:noFill/>
          <a:ln w="3175">
            <a:solidFill>
              <a:srgbClr val="808080"/>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solidFill>
                <a:srgbClr val="646464"/>
              </a:solidFill>
            </a:endParaRPr>
          </a:p>
        </p:txBody>
      </p:sp>
      <p:sp>
        <p:nvSpPr>
          <p:cNvPr id="9" name="Footer Placeholder 4"/>
          <p:cNvSpPr>
            <a:spLocks noGrp="1"/>
          </p:cNvSpPr>
          <p:nvPr>
            <p:ph type="ftr" sz="quarter" idx="3"/>
          </p:nvPr>
        </p:nvSpPr>
        <p:spPr>
          <a:xfrm>
            <a:off x="2807362" y="6409944"/>
            <a:ext cx="3434400" cy="201168"/>
          </a:xfrm>
          <a:prstGeom prst="rect">
            <a:avLst/>
          </a:prstGeom>
        </p:spPr>
        <p:txBody>
          <a:bodyPr vert="horz" lIns="0" tIns="0" rIns="0" bIns="0" rtlCol="0" anchor="ctr" anchorCtr="0">
            <a:noAutofit/>
          </a:bodyPr>
          <a:lstStyle>
            <a:lvl1pPr algn="ctr">
              <a:defRPr sz="1100">
                <a:solidFill>
                  <a:schemeClr val="bg1"/>
                </a:solidFill>
                <a:latin typeface="+mn-lt"/>
              </a:defRPr>
            </a:lvl1pPr>
          </a:lstStyle>
          <a:p>
            <a:r>
              <a:rPr lang="en-US" smtClean="0">
                <a:solidFill>
                  <a:srgbClr val="646464"/>
                </a:solidFill>
              </a:rPr>
              <a:t>Taxation - Expatriates and Foreign nationals</a:t>
            </a:r>
            <a:endParaRPr lang="en-US" dirty="0">
              <a:solidFill>
                <a:srgbClr val="646464"/>
              </a:solidFill>
              <a:cs typeface="Arial" charset="0"/>
            </a:endParaRPr>
          </a:p>
        </p:txBody>
      </p:sp>
    </p:spTree>
    <p:extLst>
      <p:ext uri="{BB962C8B-B14F-4D97-AF65-F5344CB8AC3E}">
        <p14:creationId xmlns:p14="http://schemas.microsoft.com/office/powerpoint/2010/main" xmlns="" val="413035756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title" preserve="1">
  <p:cSld name="Cover_photo_or_illustration_input">
    <p:spTree>
      <p:nvGrpSpPr>
        <p:cNvPr id="1" name=""/>
        <p:cNvGrpSpPr/>
        <p:nvPr/>
      </p:nvGrpSpPr>
      <p:grpSpPr>
        <a:xfrm>
          <a:off x="0" y="0"/>
          <a:ext cx="0" cy="0"/>
          <a:chOff x="0" y="0"/>
          <a:chExt cx="0" cy="0"/>
        </a:xfrm>
      </p:grpSpPr>
      <p:sp>
        <p:nvSpPr>
          <p:cNvPr id="10" name="Freeform 9"/>
          <p:cNvSpPr/>
          <p:nvPr userDrawn="1"/>
        </p:nvSpPr>
        <p:spPr>
          <a:xfrm>
            <a:off x="-9144" y="3000375"/>
            <a:ext cx="2286000" cy="2729861"/>
          </a:xfrm>
          <a:custGeom>
            <a:avLst/>
            <a:gdLst>
              <a:gd name="connsiteX0" fmla="*/ 0 w 2286000"/>
              <a:gd name="connsiteY0" fmla="*/ 1318973 h 1318973"/>
              <a:gd name="connsiteX1" fmla="*/ 0 w 2286000"/>
              <a:gd name="connsiteY1" fmla="*/ 0 h 1318973"/>
              <a:gd name="connsiteX2" fmla="*/ 2286000 w 2286000"/>
              <a:gd name="connsiteY2" fmla="*/ 486803 h 1318973"/>
              <a:gd name="connsiteX3" fmla="*/ 0 w 2286000"/>
              <a:gd name="connsiteY3" fmla="*/ 1318973 h 1318973"/>
              <a:gd name="connsiteX0" fmla="*/ 0 w 2286000"/>
              <a:gd name="connsiteY0" fmla="*/ 2729861 h 2729861"/>
              <a:gd name="connsiteX1" fmla="*/ 9144 w 2286000"/>
              <a:gd name="connsiteY1" fmla="*/ 0 h 2729861"/>
              <a:gd name="connsiteX2" fmla="*/ 2286000 w 2286000"/>
              <a:gd name="connsiteY2" fmla="*/ 1897691 h 2729861"/>
              <a:gd name="connsiteX3" fmla="*/ 0 w 2286000"/>
              <a:gd name="connsiteY3" fmla="*/ 2729861 h 2729861"/>
            </a:gdLst>
            <a:ahLst/>
            <a:cxnLst>
              <a:cxn ang="0">
                <a:pos x="connsiteX0" y="connsiteY0"/>
              </a:cxn>
              <a:cxn ang="0">
                <a:pos x="connsiteX1" y="connsiteY1"/>
              </a:cxn>
              <a:cxn ang="0">
                <a:pos x="connsiteX2" y="connsiteY2"/>
              </a:cxn>
              <a:cxn ang="0">
                <a:pos x="connsiteX3" y="connsiteY3"/>
              </a:cxn>
            </a:cxnLst>
            <a:rect l="l" t="t" r="r" b="b"/>
            <a:pathLst>
              <a:path w="2286000" h="2729861">
                <a:moveTo>
                  <a:pt x="0" y="2729861"/>
                </a:moveTo>
                <a:lnTo>
                  <a:pt x="9144" y="0"/>
                </a:lnTo>
                <a:lnTo>
                  <a:pt x="2286000" y="1897691"/>
                </a:lnTo>
                <a:lnTo>
                  <a:pt x="0" y="2729861"/>
                </a:lnTo>
                <a:close/>
              </a:path>
            </a:pathLst>
          </a:custGeom>
          <a:blipFill>
            <a:blip r:embed="rId2" cstate="print"/>
            <a:stretch>
              <a:fillRect/>
            </a:stretch>
          </a:blip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en-US" sz="1200" dirty="0">
              <a:solidFill>
                <a:schemeClr val="tx1"/>
              </a:solidFill>
            </a:endParaRPr>
          </a:p>
        </p:txBody>
      </p:sp>
      <p:pic>
        <p:nvPicPr>
          <p:cNvPr id="9" name="Picture 2"/>
          <p:cNvPicPr>
            <a:picLocks noChangeAspect="1" noChangeArrowheads="1"/>
          </p:cNvPicPr>
          <p:nvPr userDrawn="1"/>
        </p:nvPicPr>
        <p:blipFill>
          <a:blip r:embed="rId3" cstate="print"/>
          <a:srcRect/>
          <a:stretch>
            <a:fillRect/>
          </a:stretch>
        </p:blipFill>
        <p:spPr bwMode="auto">
          <a:xfrm>
            <a:off x="2271259" y="5747990"/>
            <a:ext cx="983483" cy="745200"/>
          </a:xfrm>
          <a:prstGeom prst="rect">
            <a:avLst/>
          </a:prstGeom>
          <a:noFill/>
          <a:ln w="9525">
            <a:noFill/>
            <a:miter lim="800000"/>
            <a:headEnd/>
            <a:tailEnd/>
          </a:ln>
          <a:effectLst/>
        </p:spPr>
      </p:pic>
      <p:sp>
        <p:nvSpPr>
          <p:cNvPr id="2" name="Title 1"/>
          <p:cNvSpPr>
            <a:spLocks noGrp="1"/>
          </p:cNvSpPr>
          <p:nvPr>
            <p:ph type="ctrTitle"/>
          </p:nvPr>
        </p:nvSpPr>
        <p:spPr>
          <a:xfrm>
            <a:off x="2332800" y="777600"/>
            <a:ext cx="5490000" cy="860400"/>
          </a:xfrm>
        </p:spPr>
        <p:txBody>
          <a:bodyPr/>
          <a:lstStyle/>
          <a:p>
            <a:r>
              <a:rPr lang="en-US" smtClean="0"/>
              <a:t>Click to edit Master title style</a:t>
            </a:r>
            <a:endParaRPr lang="en-GB" dirty="0"/>
          </a:p>
        </p:txBody>
      </p:sp>
      <p:sp>
        <p:nvSpPr>
          <p:cNvPr id="3" name="Subtitle 2"/>
          <p:cNvSpPr>
            <a:spLocks noGrp="1"/>
          </p:cNvSpPr>
          <p:nvPr>
            <p:ph type="subTitle" idx="1"/>
          </p:nvPr>
        </p:nvSpPr>
        <p:spPr>
          <a:xfrm>
            <a:off x="2332800" y="1753200"/>
            <a:ext cx="5490000" cy="968400"/>
          </a:xfrm>
        </p:spPr>
        <p:txBody>
          <a:bodyPr/>
          <a:lstStyle>
            <a:lvl1pPr marL="0" indent="0" algn="l">
              <a:buNone/>
              <a:defRPr sz="2000">
                <a:solidFill>
                  <a:schemeClr val="bg2"/>
                </a:solidFill>
              </a:defRPr>
            </a:lvl1pPr>
            <a:lvl2pPr marL="0" indent="0" algn="l">
              <a:buNone/>
              <a:defRPr sz="1600">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dirty="0"/>
          </a:p>
        </p:txBody>
      </p:sp>
      <p:sp>
        <p:nvSpPr>
          <p:cNvPr id="1032" name="Freeform 8"/>
          <p:cNvSpPr>
            <a:spLocks/>
          </p:cNvSpPr>
          <p:nvPr userDrawn="1"/>
        </p:nvSpPr>
        <p:spPr bwMode="gray">
          <a:xfrm>
            <a:off x="2273222" y="2405084"/>
            <a:ext cx="6870778" cy="2495225"/>
          </a:xfrm>
          <a:custGeom>
            <a:avLst/>
            <a:gdLst/>
            <a:ahLst/>
            <a:cxnLst>
              <a:cxn ang="0">
                <a:pos x="0" y="1852"/>
              </a:cxn>
              <a:cxn ang="0">
                <a:pos x="5081" y="0"/>
              </a:cxn>
              <a:cxn ang="0">
                <a:pos x="5081" y="968"/>
              </a:cxn>
              <a:cxn ang="0">
                <a:pos x="0" y="1852"/>
              </a:cxn>
            </a:cxnLst>
            <a:rect l="0" t="0" r="r" b="b"/>
            <a:pathLst>
              <a:path w="5081" h="1852">
                <a:moveTo>
                  <a:pt x="0" y="1852"/>
                </a:moveTo>
                <a:lnTo>
                  <a:pt x="5081" y="0"/>
                </a:lnTo>
                <a:lnTo>
                  <a:pt x="5081" y="968"/>
                </a:lnTo>
                <a:lnTo>
                  <a:pt x="0" y="1852"/>
                </a:lnTo>
                <a:close/>
              </a:path>
            </a:pathLst>
          </a:custGeom>
          <a:solidFill>
            <a:schemeClr val="accent2"/>
          </a:solid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7" name="TextBox 6"/>
          <p:cNvSpPr txBox="1"/>
          <p:nvPr userDrawn="1"/>
        </p:nvSpPr>
        <p:spPr>
          <a:xfrm>
            <a:off x="65318" y="4047893"/>
            <a:ext cx="1785784" cy="1083374"/>
          </a:xfrm>
          <a:prstGeom prst="rect">
            <a:avLst/>
          </a:prstGeom>
          <a:noFill/>
        </p:spPr>
        <p:txBody>
          <a:bodyPr wrap="square" lIns="0" tIns="36576" rIns="0" bIns="0" rtlCol="0">
            <a:spAutoFit/>
          </a:bodyPr>
          <a:lstStyle/>
          <a:p>
            <a:pPr marL="0" indent="0" algn="l">
              <a:lnSpc>
                <a:spcPct val="85000"/>
              </a:lnSpc>
              <a:spcAft>
                <a:spcPts val="600"/>
              </a:spcAft>
              <a:buClr>
                <a:schemeClr val="accent2"/>
              </a:buClr>
              <a:buSzPct val="70000"/>
              <a:buFontTx/>
              <a:buNone/>
            </a:pPr>
            <a:r>
              <a:rPr lang="en-US" sz="1600" b="1" dirty="0" smtClean="0">
                <a:solidFill>
                  <a:schemeClr val="accent2"/>
                </a:solidFill>
              </a:rPr>
              <a:t>Placeholder image — to replace this image, select View&gt;Notes Page</a:t>
            </a: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 preserve="1">
  <p:cSld name="Standard slid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Footer Placeholder 4"/>
          <p:cNvSpPr>
            <a:spLocks noGrp="1"/>
          </p:cNvSpPr>
          <p:nvPr>
            <p:ph type="ftr" sz="quarter" idx="11"/>
          </p:nvPr>
        </p:nvSpPr>
        <p:spPr/>
        <p:txBody>
          <a:bodyPr/>
          <a:lstStyle/>
          <a:p>
            <a:r>
              <a:rPr lang="en-US" smtClean="0"/>
              <a:t>Taxation - Expatriates and Foreign nationals</a:t>
            </a:r>
            <a:endParaRPr lang="en-GB" dirty="0"/>
          </a:p>
        </p:txBody>
      </p:sp>
      <p:sp>
        <p:nvSpPr>
          <p:cNvPr id="7" name="Line 10"/>
          <p:cNvSpPr>
            <a:spLocks noChangeShapeType="1"/>
          </p:cNvSpPr>
          <p:nvPr userDrawn="1"/>
        </p:nvSpPr>
        <p:spPr bwMode="auto">
          <a:xfrm>
            <a:off x="457200" y="1044000"/>
            <a:ext cx="8229600" cy="0"/>
          </a:xfrm>
          <a:prstGeom prst="line">
            <a:avLst/>
          </a:prstGeom>
          <a:noFill/>
          <a:ln w="19050">
            <a:solidFill>
              <a:schemeClr val="accent2"/>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noProof="0" dirty="0">
              <a:solidFill>
                <a:schemeClr val="bg1"/>
              </a:solidFill>
            </a:endParaRPr>
          </a:p>
        </p:txBody>
      </p:sp>
      <p:sp>
        <p:nvSpPr>
          <p:cNvPr id="8" name="Line 11"/>
          <p:cNvSpPr>
            <a:spLocks noChangeShapeType="1"/>
          </p:cNvSpPr>
          <p:nvPr userDrawn="1"/>
        </p:nvSpPr>
        <p:spPr bwMode="auto">
          <a:xfrm>
            <a:off x="457200" y="6242400"/>
            <a:ext cx="8229600" cy="0"/>
          </a:xfrm>
          <a:prstGeom prst="line">
            <a:avLst/>
          </a:prstGeom>
          <a:noFill/>
          <a:ln w="3175">
            <a:solidFill>
              <a:schemeClr val="bg1"/>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noProof="0" dirty="0">
              <a:solidFill>
                <a:schemeClr val="bg1"/>
              </a:solidFill>
            </a:endParaRPr>
          </a:p>
        </p:txBody>
      </p:sp>
    </p:spTree>
    <p:extLst>
      <p:ext uri="{BB962C8B-B14F-4D97-AF65-F5344CB8AC3E}">
        <p14:creationId xmlns:p14="http://schemas.microsoft.com/office/powerpoint/2010/main" xmlns="" val="568748384"/>
      </p:ext>
    </p:extLst>
  </p:cSld>
  <p:clrMapOvr>
    <a:masterClrMapping/>
  </p:clrMapOvr>
</p:sldLayout>
</file>

<file path=ppt/slideLayouts/slideLayout200.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bg1"/>
                </a:solidFill>
              </a:defRPr>
            </a:lvl1pPr>
          </a:lstStyle>
          <a:p>
            <a:r>
              <a:rPr lang="en-US" smtClean="0"/>
              <a:t>Click to edit Master title style</a:t>
            </a:r>
            <a:endParaRPr lang="en-GB"/>
          </a:p>
        </p:txBody>
      </p:sp>
      <p:sp>
        <p:nvSpPr>
          <p:cNvPr id="7" name="Line 10"/>
          <p:cNvSpPr>
            <a:spLocks noChangeShapeType="1"/>
          </p:cNvSpPr>
          <p:nvPr userDrawn="1"/>
        </p:nvSpPr>
        <p:spPr bwMode="auto">
          <a:xfrm>
            <a:off x="457201" y="1044000"/>
            <a:ext cx="8229600" cy="0"/>
          </a:xfrm>
          <a:prstGeom prst="line">
            <a:avLst/>
          </a:prstGeom>
          <a:noFill/>
          <a:ln w="19050">
            <a:solidFill>
              <a:schemeClr val="accent2"/>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solidFill>
                <a:srgbClr val="646464"/>
              </a:solidFill>
            </a:endParaRPr>
          </a:p>
        </p:txBody>
      </p:sp>
      <p:sp>
        <p:nvSpPr>
          <p:cNvPr id="8" name="Line 11"/>
          <p:cNvSpPr>
            <a:spLocks noChangeShapeType="1"/>
          </p:cNvSpPr>
          <p:nvPr userDrawn="1"/>
        </p:nvSpPr>
        <p:spPr bwMode="auto">
          <a:xfrm>
            <a:off x="457201" y="6242400"/>
            <a:ext cx="8229600" cy="0"/>
          </a:xfrm>
          <a:prstGeom prst="line">
            <a:avLst/>
          </a:prstGeom>
          <a:noFill/>
          <a:ln w="3175">
            <a:solidFill>
              <a:srgbClr val="808080"/>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solidFill>
                <a:srgbClr val="646464"/>
              </a:solidFill>
            </a:endParaRPr>
          </a:p>
        </p:txBody>
      </p:sp>
      <p:sp>
        <p:nvSpPr>
          <p:cNvPr id="9" name="Content Placeholder 2"/>
          <p:cNvSpPr>
            <a:spLocks noGrp="1"/>
          </p:cNvSpPr>
          <p:nvPr>
            <p:ph idx="1"/>
          </p:nvPr>
        </p:nvSpPr>
        <p:spPr>
          <a:xfrm>
            <a:off x="2937613" y="1284082"/>
            <a:ext cx="5749188" cy="4839519"/>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pic>
        <p:nvPicPr>
          <p:cNvPr id="10" name="Picture 3" descr="C:\Users\sexstaa\Desktop\Picture1.jpg"/>
          <p:cNvPicPr>
            <a:picLocks noChangeAspect="1" noChangeArrowheads="1"/>
          </p:cNvPicPr>
          <p:nvPr userDrawn="1"/>
        </p:nvPicPr>
        <p:blipFill>
          <a:blip r:embed="rId2">
            <a:extLst>
              <a:ext uri="{28A0092B-C50C-407E-A947-70E740481C1C}">
                <a14:useLocalDpi xmlns:a14="http://schemas.microsoft.com/office/drawing/2010/main" xmlns="" val="0"/>
              </a:ext>
            </a:extLst>
          </a:blip>
          <a:srcRect/>
          <a:stretch>
            <a:fillRect/>
          </a:stretch>
        </p:blipFill>
        <p:spPr bwMode="auto">
          <a:xfrm>
            <a:off x="342721" y="1285644"/>
            <a:ext cx="2357401" cy="4718050"/>
          </a:xfrm>
          <a:prstGeom prst="rect">
            <a:avLst/>
          </a:prstGeom>
          <a:noFill/>
          <a:extLst>
            <a:ext uri="{909E8E84-426E-40DD-AFC4-6F175D3DCCD1}">
              <a14:hiddenFill xmlns:a14="http://schemas.microsoft.com/office/drawing/2010/main" xmlns="">
                <a:solidFill>
                  <a:srgbClr val="FFFFFF"/>
                </a:solidFill>
              </a14:hiddenFill>
            </a:ext>
          </a:extLst>
        </p:spPr>
      </p:pic>
      <p:sp>
        <p:nvSpPr>
          <p:cNvPr id="11" name="TextBox 10"/>
          <p:cNvSpPr txBox="1"/>
          <p:nvPr userDrawn="1"/>
        </p:nvSpPr>
        <p:spPr>
          <a:xfrm>
            <a:off x="399842" y="1417320"/>
            <a:ext cx="2330506" cy="1421928"/>
          </a:xfrm>
          <a:prstGeom prst="rect">
            <a:avLst/>
          </a:prstGeom>
          <a:noFill/>
        </p:spPr>
        <p:txBody>
          <a:bodyPr wrap="square" lIns="0" tIns="36576" rIns="0" bIns="0" rtlCol="0">
            <a:spAutoFit/>
          </a:bodyPr>
          <a:lstStyle/>
          <a:p>
            <a:pPr algn="ctr">
              <a:lnSpc>
                <a:spcPct val="85000"/>
              </a:lnSpc>
              <a:spcAft>
                <a:spcPts val="600"/>
              </a:spcAft>
              <a:buClr>
                <a:srgbClr val="FFE600"/>
              </a:buClr>
              <a:buSzPct val="70000"/>
            </a:pPr>
            <a:r>
              <a:rPr lang="en-US" sz="2500" b="1" dirty="0" smtClean="0">
                <a:solidFill>
                  <a:srgbClr val="FF00FF"/>
                </a:solidFill>
              </a:rPr>
              <a:t>Placeholder image.</a:t>
            </a:r>
          </a:p>
          <a:p>
            <a:pPr algn="ctr">
              <a:lnSpc>
                <a:spcPct val="85000"/>
              </a:lnSpc>
              <a:spcAft>
                <a:spcPts val="600"/>
              </a:spcAft>
              <a:buClr>
                <a:srgbClr val="FFE600"/>
              </a:buClr>
              <a:buSzPct val="70000"/>
            </a:pPr>
            <a:r>
              <a:rPr lang="en-US" sz="2500" b="1" dirty="0" smtClean="0">
                <a:solidFill>
                  <a:srgbClr val="FF00FF"/>
                </a:solidFill>
              </a:rPr>
              <a:t>Place new </a:t>
            </a:r>
            <a:br>
              <a:rPr lang="en-US" sz="2500" b="1" dirty="0" smtClean="0">
                <a:solidFill>
                  <a:srgbClr val="FF00FF"/>
                </a:solidFill>
              </a:rPr>
            </a:br>
            <a:r>
              <a:rPr lang="en-US" sz="2500" b="1" dirty="0" smtClean="0">
                <a:solidFill>
                  <a:srgbClr val="FF00FF"/>
                </a:solidFill>
              </a:rPr>
              <a:t>image here</a:t>
            </a:r>
          </a:p>
        </p:txBody>
      </p:sp>
      <p:sp>
        <p:nvSpPr>
          <p:cNvPr id="14" name="Footer Placeholder 4"/>
          <p:cNvSpPr>
            <a:spLocks noGrp="1"/>
          </p:cNvSpPr>
          <p:nvPr>
            <p:ph type="ftr" sz="quarter" idx="3"/>
          </p:nvPr>
        </p:nvSpPr>
        <p:spPr>
          <a:xfrm>
            <a:off x="2807362" y="6409944"/>
            <a:ext cx="3434400" cy="201168"/>
          </a:xfrm>
          <a:prstGeom prst="rect">
            <a:avLst/>
          </a:prstGeom>
        </p:spPr>
        <p:txBody>
          <a:bodyPr vert="horz" lIns="0" tIns="0" rIns="0" bIns="0" rtlCol="0" anchor="ctr" anchorCtr="0">
            <a:noAutofit/>
          </a:bodyPr>
          <a:lstStyle>
            <a:lvl1pPr algn="ctr">
              <a:defRPr sz="1100">
                <a:solidFill>
                  <a:schemeClr val="bg1"/>
                </a:solidFill>
                <a:latin typeface="+mn-lt"/>
              </a:defRPr>
            </a:lvl1pPr>
          </a:lstStyle>
          <a:p>
            <a:r>
              <a:rPr lang="en-US" smtClean="0">
                <a:solidFill>
                  <a:srgbClr val="646464"/>
                </a:solidFill>
              </a:rPr>
              <a:t>Taxation - Expatriates and Foreign nationals</a:t>
            </a:r>
            <a:endParaRPr lang="en-US" dirty="0">
              <a:solidFill>
                <a:srgbClr val="646464"/>
              </a:solidFill>
              <a:cs typeface="Arial" charset="0"/>
            </a:endParaRPr>
          </a:p>
        </p:txBody>
      </p:sp>
    </p:spTree>
    <p:extLst>
      <p:ext uri="{BB962C8B-B14F-4D97-AF65-F5344CB8AC3E}">
        <p14:creationId xmlns:p14="http://schemas.microsoft.com/office/powerpoint/2010/main" xmlns="" val="1464981449"/>
      </p:ext>
    </p:extLst>
  </p:cSld>
  <p:clrMapOvr>
    <a:masterClrMapping/>
  </p:clrMapOvr>
</p:sldLayout>
</file>

<file path=ppt/slideLayouts/slideLayout201.xml><?xml version="1.0" encoding="utf-8"?>
<p:sldLayout xmlns:a="http://schemas.openxmlformats.org/drawingml/2006/main" xmlns:r="http://schemas.openxmlformats.org/officeDocument/2006/relationships" xmlns:p="http://schemas.openxmlformats.org/presentationml/2006/main" preserve="1" userDrawn="1">
  <p:cSld name="Two columns, no heading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bg1"/>
                </a:solidFill>
              </a:defRPr>
            </a:lvl1pPr>
          </a:lstStyle>
          <a:p>
            <a:r>
              <a:rPr lang="en-US" smtClean="0"/>
              <a:t>Click to edit Master title style</a:t>
            </a:r>
            <a:endParaRPr lang="en-GB" dirty="0"/>
          </a:p>
        </p:txBody>
      </p:sp>
      <p:sp>
        <p:nvSpPr>
          <p:cNvPr id="8" name="Line 10"/>
          <p:cNvSpPr>
            <a:spLocks noChangeShapeType="1"/>
          </p:cNvSpPr>
          <p:nvPr userDrawn="1"/>
        </p:nvSpPr>
        <p:spPr bwMode="auto">
          <a:xfrm>
            <a:off x="457201" y="1044000"/>
            <a:ext cx="8229600" cy="0"/>
          </a:xfrm>
          <a:prstGeom prst="line">
            <a:avLst/>
          </a:prstGeom>
          <a:noFill/>
          <a:ln w="19050">
            <a:solidFill>
              <a:schemeClr val="accent2"/>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solidFill>
                <a:srgbClr val="646464"/>
              </a:solidFill>
            </a:endParaRPr>
          </a:p>
        </p:txBody>
      </p:sp>
      <p:sp>
        <p:nvSpPr>
          <p:cNvPr id="12" name="Line 11"/>
          <p:cNvSpPr>
            <a:spLocks noChangeShapeType="1"/>
          </p:cNvSpPr>
          <p:nvPr userDrawn="1"/>
        </p:nvSpPr>
        <p:spPr bwMode="auto">
          <a:xfrm>
            <a:off x="457201" y="6242400"/>
            <a:ext cx="8229600" cy="0"/>
          </a:xfrm>
          <a:prstGeom prst="line">
            <a:avLst/>
          </a:prstGeom>
          <a:noFill/>
          <a:ln w="3175">
            <a:solidFill>
              <a:srgbClr val="808080"/>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solidFill>
                <a:srgbClr val="646464"/>
              </a:solidFill>
            </a:endParaRPr>
          </a:p>
        </p:txBody>
      </p:sp>
      <p:sp>
        <p:nvSpPr>
          <p:cNvPr id="9" name="Footer Placeholder 4"/>
          <p:cNvSpPr>
            <a:spLocks noGrp="1"/>
          </p:cNvSpPr>
          <p:nvPr>
            <p:ph type="ftr" sz="quarter" idx="3"/>
          </p:nvPr>
        </p:nvSpPr>
        <p:spPr>
          <a:xfrm>
            <a:off x="2807362" y="6409944"/>
            <a:ext cx="3434400" cy="201168"/>
          </a:xfrm>
          <a:prstGeom prst="rect">
            <a:avLst/>
          </a:prstGeom>
        </p:spPr>
        <p:txBody>
          <a:bodyPr vert="horz" lIns="0" tIns="0" rIns="0" bIns="0" rtlCol="0" anchor="ctr" anchorCtr="0">
            <a:noAutofit/>
          </a:bodyPr>
          <a:lstStyle>
            <a:lvl1pPr algn="ctr">
              <a:defRPr sz="1100">
                <a:solidFill>
                  <a:schemeClr val="bg1"/>
                </a:solidFill>
                <a:latin typeface="+mn-lt"/>
              </a:defRPr>
            </a:lvl1pPr>
          </a:lstStyle>
          <a:p>
            <a:r>
              <a:rPr lang="en-US" smtClean="0">
                <a:solidFill>
                  <a:srgbClr val="646464"/>
                </a:solidFill>
              </a:rPr>
              <a:t>Taxation - Expatriates and Foreign nationals</a:t>
            </a:r>
            <a:endParaRPr lang="en-US" dirty="0">
              <a:solidFill>
                <a:srgbClr val="646464"/>
              </a:solidFill>
              <a:cs typeface="Arial" charset="0"/>
            </a:endParaRPr>
          </a:p>
        </p:txBody>
      </p:sp>
    </p:spTree>
    <p:extLst>
      <p:ext uri="{BB962C8B-B14F-4D97-AF65-F5344CB8AC3E}">
        <p14:creationId xmlns:p14="http://schemas.microsoft.com/office/powerpoint/2010/main" xmlns="" val="3861615439"/>
      </p:ext>
    </p:extLst>
  </p:cSld>
  <p:clrMapOvr>
    <a:masterClrMapping/>
  </p:clrMapOvr>
</p:sldLayout>
</file>

<file path=ppt/slideLayouts/slideLayout202.xml><?xml version="1.0" encoding="utf-8"?>
<p:sldLayout xmlns:a="http://schemas.openxmlformats.org/drawingml/2006/main" xmlns:r="http://schemas.openxmlformats.org/officeDocument/2006/relationships" xmlns:p="http://schemas.openxmlformats.org/presentationml/2006/main" type="twoObj" preserve="1">
  <p:cSld name="1_Two columns, no heading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bg1"/>
                </a:solidFill>
              </a:defRPr>
            </a:lvl1pPr>
          </a:lstStyle>
          <a:p>
            <a:r>
              <a:rPr lang="en-US" smtClean="0"/>
              <a:t>Click to edit Master title style</a:t>
            </a:r>
            <a:endParaRPr lang="en-GB" dirty="0"/>
          </a:p>
        </p:txBody>
      </p:sp>
      <p:sp>
        <p:nvSpPr>
          <p:cNvPr id="3" name="Content Placeholder 2"/>
          <p:cNvSpPr>
            <a:spLocks noGrp="1"/>
          </p:cNvSpPr>
          <p:nvPr>
            <p:ph sz="half" idx="1"/>
          </p:nvPr>
        </p:nvSpPr>
        <p:spPr>
          <a:xfrm>
            <a:off x="457200" y="1425576"/>
            <a:ext cx="4038600" cy="4700589"/>
          </a:xfrm>
        </p:spPr>
        <p:txBody>
          <a:bodyPr/>
          <a:lstStyle>
            <a:lvl1pPr>
              <a:defRPr sz="2400">
                <a:solidFill>
                  <a:schemeClr val="bg1"/>
                </a:solidFill>
              </a:defRPr>
            </a:lvl1pPr>
            <a:lvl2pPr>
              <a:defRPr sz="2400">
                <a:solidFill>
                  <a:schemeClr val="bg1"/>
                </a:solidFill>
              </a:defRPr>
            </a:lvl2pPr>
            <a:lvl3pPr>
              <a:defRPr sz="2000">
                <a:solidFill>
                  <a:schemeClr val="bg1"/>
                </a:solidFill>
              </a:defRPr>
            </a:lvl3pPr>
            <a:lvl4pPr>
              <a:defRPr sz="1800">
                <a:solidFill>
                  <a:schemeClr val="bg1"/>
                </a:solidFill>
              </a:defRPr>
            </a:lvl4pPr>
            <a:lvl5pPr>
              <a:defRPr sz="1800">
                <a:solidFill>
                  <a:schemeClr val="bg1"/>
                </a:solidFill>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4" name="Content Placeholder 3"/>
          <p:cNvSpPr>
            <a:spLocks noGrp="1"/>
          </p:cNvSpPr>
          <p:nvPr>
            <p:ph sz="half" idx="2"/>
          </p:nvPr>
        </p:nvSpPr>
        <p:spPr>
          <a:xfrm>
            <a:off x="4648201" y="1425576"/>
            <a:ext cx="4038600" cy="4700589"/>
          </a:xfrm>
        </p:spPr>
        <p:txBody>
          <a:bodyPr/>
          <a:lstStyle>
            <a:lvl1pPr>
              <a:defRPr sz="2400">
                <a:solidFill>
                  <a:schemeClr val="bg1"/>
                </a:solidFill>
              </a:defRPr>
            </a:lvl1pPr>
            <a:lvl2pPr>
              <a:defRPr sz="2400">
                <a:solidFill>
                  <a:schemeClr val="bg1"/>
                </a:solidFill>
              </a:defRPr>
            </a:lvl2pPr>
            <a:lvl3pPr>
              <a:defRPr sz="2000">
                <a:solidFill>
                  <a:schemeClr val="bg1"/>
                </a:solidFill>
              </a:defRPr>
            </a:lvl3pPr>
            <a:lvl4pPr>
              <a:defRPr sz="1800">
                <a:solidFill>
                  <a:schemeClr val="bg1"/>
                </a:solidFill>
              </a:defRPr>
            </a:lvl4pPr>
            <a:lvl5pPr>
              <a:defRPr sz="1800">
                <a:solidFill>
                  <a:schemeClr val="bg1"/>
                </a:solidFill>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8" name="Line 10"/>
          <p:cNvSpPr>
            <a:spLocks noChangeShapeType="1"/>
          </p:cNvSpPr>
          <p:nvPr userDrawn="1"/>
        </p:nvSpPr>
        <p:spPr bwMode="auto">
          <a:xfrm>
            <a:off x="457201" y="1044000"/>
            <a:ext cx="8229600" cy="0"/>
          </a:xfrm>
          <a:prstGeom prst="line">
            <a:avLst/>
          </a:prstGeom>
          <a:noFill/>
          <a:ln w="19050">
            <a:solidFill>
              <a:schemeClr val="accent2"/>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solidFill>
                <a:srgbClr val="646464"/>
              </a:solidFill>
            </a:endParaRPr>
          </a:p>
        </p:txBody>
      </p:sp>
      <p:sp>
        <p:nvSpPr>
          <p:cNvPr id="12" name="Line 11"/>
          <p:cNvSpPr>
            <a:spLocks noChangeShapeType="1"/>
          </p:cNvSpPr>
          <p:nvPr userDrawn="1"/>
        </p:nvSpPr>
        <p:spPr bwMode="auto">
          <a:xfrm>
            <a:off x="457201" y="6242400"/>
            <a:ext cx="8229600" cy="0"/>
          </a:xfrm>
          <a:prstGeom prst="line">
            <a:avLst/>
          </a:prstGeom>
          <a:noFill/>
          <a:ln w="3175">
            <a:solidFill>
              <a:srgbClr val="808080"/>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solidFill>
                <a:srgbClr val="646464"/>
              </a:solidFill>
            </a:endParaRPr>
          </a:p>
        </p:txBody>
      </p:sp>
      <p:sp>
        <p:nvSpPr>
          <p:cNvPr id="9" name="Footer Placeholder 4"/>
          <p:cNvSpPr>
            <a:spLocks noGrp="1"/>
          </p:cNvSpPr>
          <p:nvPr>
            <p:ph type="ftr" sz="quarter" idx="3"/>
          </p:nvPr>
        </p:nvSpPr>
        <p:spPr>
          <a:xfrm>
            <a:off x="2807362" y="6409944"/>
            <a:ext cx="3434400" cy="201168"/>
          </a:xfrm>
          <a:prstGeom prst="rect">
            <a:avLst/>
          </a:prstGeom>
        </p:spPr>
        <p:txBody>
          <a:bodyPr vert="horz" lIns="0" tIns="0" rIns="0" bIns="0" rtlCol="0" anchor="ctr" anchorCtr="0">
            <a:noAutofit/>
          </a:bodyPr>
          <a:lstStyle>
            <a:lvl1pPr algn="ctr">
              <a:defRPr sz="1100">
                <a:solidFill>
                  <a:schemeClr val="bg1"/>
                </a:solidFill>
                <a:latin typeface="+mn-lt"/>
              </a:defRPr>
            </a:lvl1pPr>
          </a:lstStyle>
          <a:p>
            <a:r>
              <a:rPr lang="en-US" smtClean="0">
                <a:solidFill>
                  <a:srgbClr val="646464"/>
                </a:solidFill>
              </a:rPr>
              <a:t>Taxation - Expatriates and Foreign nationals</a:t>
            </a:r>
            <a:endParaRPr lang="en-US" dirty="0">
              <a:solidFill>
                <a:srgbClr val="646464"/>
              </a:solidFill>
              <a:cs typeface="Arial" charset="0"/>
            </a:endParaRPr>
          </a:p>
        </p:txBody>
      </p:sp>
    </p:spTree>
    <p:extLst>
      <p:ext uri="{BB962C8B-B14F-4D97-AF65-F5344CB8AC3E}">
        <p14:creationId xmlns:p14="http://schemas.microsoft.com/office/powerpoint/2010/main" xmlns="" val="2709220743"/>
      </p:ext>
    </p:extLst>
  </p:cSld>
  <p:clrMapOvr>
    <a:masterClrMapping/>
  </p:clrMapOvr>
</p:sldLayout>
</file>

<file path=ppt/slideLayouts/slideLayout203.xml><?xml version="1.0" encoding="utf-8"?>
<p:sldLayout xmlns:a="http://schemas.openxmlformats.org/drawingml/2006/main" xmlns:r="http://schemas.openxmlformats.org/officeDocument/2006/relationships" xmlns:p="http://schemas.openxmlformats.org/presentationml/2006/main" preserve="1" userDrawn="1">
  <p:cSld name="Two columns with heading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dirty="0"/>
          </a:p>
        </p:txBody>
      </p:sp>
      <p:sp>
        <p:nvSpPr>
          <p:cNvPr id="3" name="Content Placeholder 2"/>
          <p:cNvSpPr>
            <a:spLocks noGrp="1"/>
          </p:cNvSpPr>
          <p:nvPr>
            <p:ph sz="half" idx="1"/>
          </p:nvPr>
        </p:nvSpPr>
        <p:spPr>
          <a:xfrm>
            <a:off x="457200" y="2130551"/>
            <a:ext cx="4042800" cy="3995928"/>
          </a:xfrm>
        </p:spPr>
        <p:txBody>
          <a:bodyPr/>
          <a:lstStyle>
            <a:lvl1pPr>
              <a:defRPr sz="2400"/>
            </a:lvl1pPr>
            <a:lvl2pPr>
              <a:defRPr sz="2400"/>
            </a:lvl2pPr>
            <a:lvl3pPr marL="1081088" indent="-357188">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4" name="Content Placeholder 3"/>
          <p:cNvSpPr>
            <a:spLocks noGrp="1"/>
          </p:cNvSpPr>
          <p:nvPr>
            <p:ph sz="half" idx="2"/>
          </p:nvPr>
        </p:nvSpPr>
        <p:spPr>
          <a:xfrm>
            <a:off x="4650188" y="2130551"/>
            <a:ext cx="4042800" cy="3995928"/>
          </a:xfrm>
        </p:spPr>
        <p:txBody>
          <a:bodyPr/>
          <a:lstStyle>
            <a:lvl1pPr>
              <a:defRPr sz="24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8" name="Line 10"/>
          <p:cNvSpPr>
            <a:spLocks noChangeShapeType="1"/>
          </p:cNvSpPr>
          <p:nvPr userDrawn="1"/>
        </p:nvSpPr>
        <p:spPr bwMode="auto">
          <a:xfrm>
            <a:off x="457201" y="1044000"/>
            <a:ext cx="8229600" cy="0"/>
          </a:xfrm>
          <a:prstGeom prst="line">
            <a:avLst/>
          </a:prstGeom>
          <a:noFill/>
          <a:ln w="19050">
            <a:solidFill>
              <a:schemeClr val="accent2"/>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solidFill>
                <a:srgbClr val="646464"/>
              </a:solidFill>
            </a:endParaRPr>
          </a:p>
        </p:txBody>
      </p:sp>
      <p:sp>
        <p:nvSpPr>
          <p:cNvPr id="10" name="Text Placeholder 9"/>
          <p:cNvSpPr>
            <a:spLocks noGrp="1"/>
          </p:cNvSpPr>
          <p:nvPr>
            <p:ph type="body" sz="quarter" idx="12"/>
          </p:nvPr>
        </p:nvSpPr>
        <p:spPr>
          <a:xfrm>
            <a:off x="457200" y="1427144"/>
            <a:ext cx="4042800" cy="640800"/>
          </a:xfrm>
        </p:spPr>
        <p:txBody>
          <a:bodyPr anchor="t" anchorCtr="0"/>
          <a:lstStyle>
            <a:lvl1pPr>
              <a:buNone/>
              <a:defRPr b="1"/>
            </a:lvl1pPr>
          </a:lstStyle>
          <a:p>
            <a:pPr lvl="0"/>
            <a:r>
              <a:rPr lang="en-US" dirty="0" smtClean="0"/>
              <a:t>Click to edit Master text styles</a:t>
            </a:r>
          </a:p>
        </p:txBody>
      </p:sp>
      <p:sp>
        <p:nvSpPr>
          <p:cNvPr id="11" name="Text Placeholder 9"/>
          <p:cNvSpPr>
            <a:spLocks noGrp="1"/>
          </p:cNvSpPr>
          <p:nvPr>
            <p:ph type="body" sz="quarter" idx="13"/>
          </p:nvPr>
        </p:nvSpPr>
        <p:spPr>
          <a:xfrm>
            <a:off x="4650188" y="1427144"/>
            <a:ext cx="4042800" cy="640800"/>
          </a:xfrm>
        </p:spPr>
        <p:txBody>
          <a:bodyPr anchor="t" anchorCtr="0"/>
          <a:lstStyle>
            <a:lvl1pPr>
              <a:buNone/>
              <a:defRPr b="1"/>
            </a:lvl1pPr>
          </a:lstStyle>
          <a:p>
            <a:pPr lvl="0"/>
            <a:r>
              <a:rPr lang="en-US" smtClean="0"/>
              <a:t>Click to edit Master text styles</a:t>
            </a:r>
          </a:p>
        </p:txBody>
      </p:sp>
      <p:sp>
        <p:nvSpPr>
          <p:cNvPr id="9" name="Line 11"/>
          <p:cNvSpPr>
            <a:spLocks noChangeShapeType="1"/>
          </p:cNvSpPr>
          <p:nvPr userDrawn="1"/>
        </p:nvSpPr>
        <p:spPr bwMode="auto">
          <a:xfrm>
            <a:off x="457201" y="6242400"/>
            <a:ext cx="8229600" cy="0"/>
          </a:xfrm>
          <a:prstGeom prst="line">
            <a:avLst/>
          </a:prstGeom>
          <a:noFill/>
          <a:ln w="3175">
            <a:solidFill>
              <a:srgbClr val="808080"/>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solidFill>
                <a:srgbClr val="646464"/>
              </a:solidFill>
            </a:endParaRPr>
          </a:p>
        </p:txBody>
      </p:sp>
      <p:sp>
        <p:nvSpPr>
          <p:cNvPr id="12" name="Footer Placeholder 4"/>
          <p:cNvSpPr>
            <a:spLocks noGrp="1"/>
          </p:cNvSpPr>
          <p:nvPr>
            <p:ph type="ftr" sz="quarter" idx="3"/>
          </p:nvPr>
        </p:nvSpPr>
        <p:spPr>
          <a:xfrm>
            <a:off x="2807362" y="6409944"/>
            <a:ext cx="3434400" cy="201168"/>
          </a:xfrm>
          <a:prstGeom prst="rect">
            <a:avLst/>
          </a:prstGeom>
        </p:spPr>
        <p:txBody>
          <a:bodyPr vert="horz" lIns="0" tIns="0" rIns="0" bIns="0" rtlCol="0" anchor="ctr" anchorCtr="0">
            <a:noAutofit/>
          </a:bodyPr>
          <a:lstStyle>
            <a:lvl1pPr algn="ctr">
              <a:defRPr sz="1100">
                <a:solidFill>
                  <a:schemeClr val="bg1"/>
                </a:solidFill>
                <a:latin typeface="+mn-lt"/>
              </a:defRPr>
            </a:lvl1pPr>
          </a:lstStyle>
          <a:p>
            <a:r>
              <a:rPr lang="en-US" smtClean="0">
                <a:solidFill>
                  <a:srgbClr val="646464"/>
                </a:solidFill>
              </a:rPr>
              <a:t>Taxation - Expatriates and Foreign nationals</a:t>
            </a:r>
            <a:endParaRPr lang="en-US" dirty="0">
              <a:solidFill>
                <a:srgbClr val="646464"/>
              </a:solidFill>
              <a:cs typeface="Arial" charset="0"/>
            </a:endParaRPr>
          </a:p>
        </p:txBody>
      </p:sp>
    </p:spTree>
    <p:extLst>
      <p:ext uri="{BB962C8B-B14F-4D97-AF65-F5344CB8AC3E}">
        <p14:creationId xmlns:p14="http://schemas.microsoft.com/office/powerpoint/2010/main" xmlns="" val="4221549358"/>
      </p:ext>
    </p:extLst>
  </p:cSld>
  <p:clrMapOvr>
    <a:masterClrMapping/>
  </p:clrMapOvr>
</p:sldLayout>
</file>

<file path=ppt/slideLayouts/slideLayout204.xml><?xml version="1.0" encoding="utf-8"?>
<p:sldLayout xmlns:a="http://schemas.openxmlformats.org/drawingml/2006/main" xmlns:r="http://schemas.openxmlformats.org/officeDocument/2006/relationships" xmlns:p="http://schemas.openxmlformats.org/presentationml/2006/main" showMasterSp="0" preserve="1" userDrawn="1">
  <p:cSld name="6_Cover_photo_or_illustration_input">
    <p:spTree>
      <p:nvGrpSpPr>
        <p:cNvPr id="1" name=""/>
        <p:cNvGrpSpPr/>
        <p:nvPr/>
      </p:nvGrpSpPr>
      <p:grpSpPr>
        <a:xfrm>
          <a:off x="0" y="0"/>
          <a:ext cx="0" cy="0"/>
          <a:chOff x="0" y="0"/>
          <a:chExt cx="0" cy="0"/>
        </a:xfrm>
      </p:grpSpPr>
      <p:pic>
        <p:nvPicPr>
          <p:cNvPr id="11" name="Picture 4" descr="C:\Users\coutuch\Desktop\1404-1222635_Program Preview\iStock_000022074213XXXLarge.jpg"/>
          <p:cNvPicPr>
            <a:picLocks noChangeAspect="1" noChangeArrowheads="1"/>
          </p:cNvPicPr>
          <p:nvPr userDrawn="1"/>
        </p:nvPicPr>
        <p:blipFill rotWithShape="1">
          <a:blip r:embed="rId2" cstate="print">
            <a:extLst>
              <a:ext uri="{28A0092B-C50C-407E-A947-70E740481C1C}">
                <a14:useLocalDpi xmlns:a14="http://schemas.microsoft.com/office/drawing/2010/main" xmlns="" val="0"/>
              </a:ext>
            </a:extLst>
          </a:blip>
          <a:srcRect l="20439" t="13556" b="48261"/>
          <a:stretch/>
        </p:blipFill>
        <p:spPr bwMode="auto">
          <a:xfrm>
            <a:off x="0" y="-1"/>
            <a:ext cx="9144000" cy="6858001"/>
          </a:xfrm>
          <a:prstGeom prst="rect">
            <a:avLst/>
          </a:prstGeom>
          <a:noFill/>
          <a:extLst>
            <a:ext uri="{909E8E84-426E-40DD-AFC4-6F175D3DCCD1}">
              <a14:hiddenFill xmlns:a14="http://schemas.microsoft.com/office/drawing/2010/main" xmlns="">
                <a:solidFill>
                  <a:srgbClr val="FFFFFF"/>
                </a:solidFill>
              </a14:hiddenFill>
            </a:ext>
          </a:extLst>
        </p:spPr>
      </p:pic>
      <p:grpSp>
        <p:nvGrpSpPr>
          <p:cNvPr id="12" name="Group 11"/>
          <p:cNvGrpSpPr/>
          <p:nvPr userDrawn="1"/>
        </p:nvGrpSpPr>
        <p:grpSpPr>
          <a:xfrm>
            <a:off x="587341" y="-2"/>
            <a:ext cx="4267784" cy="4697187"/>
            <a:chOff x="598487" y="1463977"/>
            <a:chExt cx="5419726" cy="4681236"/>
          </a:xfrm>
          <a:solidFill>
            <a:schemeClr val="accent2"/>
          </a:solidFill>
        </p:grpSpPr>
        <p:sp>
          <p:nvSpPr>
            <p:cNvPr id="13" name="Freeform 6"/>
            <p:cNvSpPr>
              <a:spLocks/>
            </p:cNvSpPr>
            <p:nvPr userDrawn="1"/>
          </p:nvSpPr>
          <p:spPr bwMode="gray">
            <a:xfrm>
              <a:off x="598487" y="1463977"/>
              <a:ext cx="5419725" cy="3583659"/>
            </a:xfrm>
            <a:prstGeom prst="rect">
              <a:avLst/>
            </a:prstGeom>
            <a:grpFill/>
            <a:ln>
              <a:noFill/>
              <a:headEnd/>
              <a:tailEnd/>
            </a:ln>
          </p:spPr>
          <p:style>
            <a:lnRef idx="2">
              <a:schemeClr val="dk1"/>
            </a:lnRef>
            <a:fillRef idx="1">
              <a:schemeClr val="lt1"/>
            </a:fillRef>
            <a:effectRef idx="0">
              <a:schemeClr val="dk1"/>
            </a:effectRef>
            <a:fontRef idx="minor">
              <a:schemeClr val="dk1"/>
            </a:fontRef>
          </p:style>
          <p:txBody>
            <a:bodyPr vert="horz" wrap="square" lIns="91440" tIns="45720" rIns="91440" bIns="45720" numCol="1" anchor="t" anchorCtr="0" compatLnSpc="1">
              <a:prstTxWarp prst="textNoShape">
                <a:avLst/>
              </a:prstTxWarp>
            </a:bodyPr>
            <a:lstStyle/>
            <a:p>
              <a:endParaRPr lang="en-GB" dirty="0">
                <a:solidFill>
                  <a:srgbClr val="646464"/>
                </a:solidFill>
              </a:endParaRPr>
            </a:p>
          </p:txBody>
        </p:sp>
        <p:sp>
          <p:nvSpPr>
            <p:cNvPr id="14" name="Freeform 13"/>
            <p:cNvSpPr>
              <a:spLocks/>
            </p:cNvSpPr>
            <p:nvPr userDrawn="1"/>
          </p:nvSpPr>
          <p:spPr bwMode="gray">
            <a:xfrm>
              <a:off x="598488" y="3583659"/>
              <a:ext cx="5419725" cy="2561554"/>
            </a:xfrm>
            <a:custGeom>
              <a:avLst/>
              <a:gdLst/>
              <a:ahLst/>
              <a:cxnLst>
                <a:cxn ang="0">
                  <a:pos x="0" y="0"/>
                </a:cxn>
                <a:cxn ang="0">
                  <a:pos x="6925" y="0"/>
                </a:cxn>
                <a:cxn ang="0">
                  <a:pos x="6925" y="2053"/>
                </a:cxn>
                <a:cxn ang="0">
                  <a:pos x="0" y="3273"/>
                </a:cxn>
                <a:cxn ang="0">
                  <a:pos x="0" y="0"/>
                </a:cxn>
              </a:cxnLst>
              <a:rect l="0" t="0" r="r" b="b"/>
              <a:pathLst>
                <a:path w="6925" h="3273">
                  <a:moveTo>
                    <a:pt x="0" y="0"/>
                  </a:moveTo>
                  <a:lnTo>
                    <a:pt x="6925" y="0"/>
                  </a:lnTo>
                  <a:lnTo>
                    <a:pt x="6925" y="2053"/>
                  </a:lnTo>
                  <a:lnTo>
                    <a:pt x="0" y="3273"/>
                  </a:lnTo>
                  <a:lnTo>
                    <a:pt x="0"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646464"/>
                </a:solidFill>
              </a:endParaRPr>
            </a:p>
          </p:txBody>
        </p:sp>
      </p:grpSp>
      <p:sp>
        <p:nvSpPr>
          <p:cNvPr id="10" name="Title 1"/>
          <p:cNvSpPr>
            <a:spLocks noGrp="1"/>
          </p:cNvSpPr>
          <p:nvPr>
            <p:ph type="title" hasCustomPrompt="1"/>
          </p:nvPr>
        </p:nvSpPr>
        <p:spPr>
          <a:xfrm>
            <a:off x="877389" y="354000"/>
            <a:ext cx="3559629" cy="860400"/>
          </a:xfrm>
        </p:spPr>
        <p:txBody>
          <a:bodyPr/>
          <a:lstStyle>
            <a:lvl1pPr>
              <a:defRPr>
                <a:solidFill>
                  <a:schemeClr val="accent1">
                    <a:lumMod val="50000"/>
                  </a:schemeClr>
                </a:solidFill>
              </a:defRPr>
            </a:lvl1pPr>
          </a:lstStyle>
          <a:p>
            <a:pPr lvl="0"/>
            <a:r>
              <a:rPr lang="en-US" dirty="0" smtClean="0"/>
              <a:t>Divider slide 1</a:t>
            </a:r>
          </a:p>
        </p:txBody>
      </p:sp>
    </p:spTree>
    <p:extLst>
      <p:ext uri="{BB962C8B-B14F-4D97-AF65-F5344CB8AC3E}">
        <p14:creationId xmlns:p14="http://schemas.microsoft.com/office/powerpoint/2010/main" xmlns="" val="4161542749"/>
      </p:ext>
    </p:extLst>
  </p:cSld>
  <p:clrMapOvr>
    <a:masterClrMapping/>
  </p:clrMapOvr>
</p:sldLayout>
</file>

<file path=ppt/slideLayouts/slideLayout205.xml><?xml version="1.0" encoding="utf-8"?>
<p:sldLayout xmlns:a="http://schemas.openxmlformats.org/drawingml/2006/main" xmlns:r="http://schemas.openxmlformats.org/officeDocument/2006/relationships" xmlns:p="http://schemas.openxmlformats.org/presentationml/2006/main" showMasterSp="0" preserve="1" userDrawn="1">
  <p:cSld name="3_Cover_photo_or_illustration_input">
    <p:spTree>
      <p:nvGrpSpPr>
        <p:cNvPr id="1" name=""/>
        <p:cNvGrpSpPr/>
        <p:nvPr/>
      </p:nvGrpSpPr>
      <p:grpSpPr>
        <a:xfrm>
          <a:off x="0" y="0"/>
          <a:ext cx="0" cy="0"/>
          <a:chOff x="0" y="0"/>
          <a:chExt cx="0" cy="0"/>
        </a:xfrm>
      </p:grpSpPr>
      <p:pic>
        <p:nvPicPr>
          <p:cNvPr id="12" name="Picture 2" descr="C:\Users\coutuch\Desktop\1304-1056264_PPT\Art\ITC  art_Divider-01-01.png"/>
          <p:cNvPicPr>
            <a:picLocks noChangeAspect="1" noChangeArrowheads="1"/>
          </p:cNvPicPr>
          <p:nvPr userDrawn="1"/>
        </p:nvPicPr>
        <p:blipFill rotWithShape="1">
          <a:blip r:embed="rId2" cstate="print">
            <a:duotone>
              <a:schemeClr val="accent1">
                <a:shade val="45000"/>
                <a:satMod val="135000"/>
              </a:schemeClr>
              <a:prstClr val="white"/>
            </a:duotone>
            <a:extLst>
              <a:ext uri="{28A0092B-C50C-407E-A947-70E740481C1C}">
                <a14:useLocalDpi xmlns:a14="http://schemas.microsoft.com/office/drawing/2010/main" xmlns="" val="0"/>
              </a:ext>
            </a:extLst>
          </a:blip>
          <a:srcRect l="2648" t="12507" r="3140" b="16871"/>
          <a:stretch/>
        </p:blipFill>
        <p:spPr bwMode="auto">
          <a:xfrm>
            <a:off x="0" y="0"/>
            <a:ext cx="9144000" cy="6858000"/>
          </a:xfrm>
          <a:prstGeom prst="rect">
            <a:avLst/>
          </a:prstGeom>
          <a:noFill/>
          <a:extLst>
            <a:ext uri="{909E8E84-426E-40DD-AFC4-6F175D3DCCD1}">
              <a14:hiddenFill xmlns:a14="http://schemas.microsoft.com/office/drawing/2010/main" xmlns="">
                <a:solidFill>
                  <a:srgbClr val="FFFFFF"/>
                </a:solidFill>
              </a14:hiddenFill>
            </a:ext>
          </a:extLst>
        </p:spPr>
      </p:pic>
      <p:grpSp>
        <p:nvGrpSpPr>
          <p:cNvPr id="21" name="Group 20"/>
          <p:cNvGrpSpPr/>
          <p:nvPr userDrawn="1"/>
        </p:nvGrpSpPr>
        <p:grpSpPr>
          <a:xfrm>
            <a:off x="587341" y="-2"/>
            <a:ext cx="4267784" cy="4697187"/>
            <a:chOff x="598487" y="1463977"/>
            <a:chExt cx="5419726" cy="4681236"/>
          </a:xfrm>
          <a:solidFill>
            <a:schemeClr val="accent2"/>
          </a:solidFill>
        </p:grpSpPr>
        <p:sp>
          <p:nvSpPr>
            <p:cNvPr id="22" name="Freeform 6"/>
            <p:cNvSpPr>
              <a:spLocks/>
            </p:cNvSpPr>
            <p:nvPr userDrawn="1"/>
          </p:nvSpPr>
          <p:spPr bwMode="gray">
            <a:xfrm>
              <a:off x="598487" y="1463977"/>
              <a:ext cx="5419725" cy="3583659"/>
            </a:xfrm>
            <a:prstGeom prst="rect">
              <a:avLst/>
            </a:prstGeom>
            <a:grpFill/>
            <a:ln>
              <a:noFill/>
              <a:headEnd/>
              <a:tailEnd/>
            </a:ln>
          </p:spPr>
          <p:style>
            <a:lnRef idx="2">
              <a:schemeClr val="dk1"/>
            </a:lnRef>
            <a:fillRef idx="1">
              <a:schemeClr val="lt1"/>
            </a:fillRef>
            <a:effectRef idx="0">
              <a:schemeClr val="dk1"/>
            </a:effectRef>
            <a:fontRef idx="minor">
              <a:schemeClr val="dk1"/>
            </a:fontRef>
          </p:style>
          <p:txBody>
            <a:bodyPr vert="horz" wrap="square" lIns="91440" tIns="45720" rIns="91440" bIns="45720" numCol="1" anchor="t" anchorCtr="0" compatLnSpc="1">
              <a:prstTxWarp prst="textNoShape">
                <a:avLst/>
              </a:prstTxWarp>
            </a:bodyPr>
            <a:lstStyle/>
            <a:p>
              <a:endParaRPr lang="en-GB" dirty="0">
                <a:solidFill>
                  <a:srgbClr val="646464"/>
                </a:solidFill>
              </a:endParaRPr>
            </a:p>
          </p:txBody>
        </p:sp>
        <p:sp>
          <p:nvSpPr>
            <p:cNvPr id="23" name="Freeform 22"/>
            <p:cNvSpPr>
              <a:spLocks/>
            </p:cNvSpPr>
            <p:nvPr userDrawn="1"/>
          </p:nvSpPr>
          <p:spPr bwMode="gray">
            <a:xfrm>
              <a:off x="598488" y="3583659"/>
              <a:ext cx="5419725" cy="2561554"/>
            </a:xfrm>
            <a:custGeom>
              <a:avLst/>
              <a:gdLst/>
              <a:ahLst/>
              <a:cxnLst>
                <a:cxn ang="0">
                  <a:pos x="0" y="0"/>
                </a:cxn>
                <a:cxn ang="0">
                  <a:pos x="6925" y="0"/>
                </a:cxn>
                <a:cxn ang="0">
                  <a:pos x="6925" y="2053"/>
                </a:cxn>
                <a:cxn ang="0">
                  <a:pos x="0" y="3273"/>
                </a:cxn>
                <a:cxn ang="0">
                  <a:pos x="0" y="0"/>
                </a:cxn>
              </a:cxnLst>
              <a:rect l="0" t="0" r="r" b="b"/>
              <a:pathLst>
                <a:path w="6925" h="3273">
                  <a:moveTo>
                    <a:pt x="0" y="0"/>
                  </a:moveTo>
                  <a:lnTo>
                    <a:pt x="6925" y="0"/>
                  </a:lnTo>
                  <a:lnTo>
                    <a:pt x="6925" y="2053"/>
                  </a:lnTo>
                  <a:lnTo>
                    <a:pt x="0" y="3273"/>
                  </a:lnTo>
                  <a:lnTo>
                    <a:pt x="0"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646464"/>
                </a:solidFill>
              </a:endParaRPr>
            </a:p>
          </p:txBody>
        </p:sp>
      </p:grpSp>
      <p:sp>
        <p:nvSpPr>
          <p:cNvPr id="24" name="Title 1"/>
          <p:cNvSpPr>
            <a:spLocks noGrp="1"/>
          </p:cNvSpPr>
          <p:nvPr>
            <p:ph type="title" hasCustomPrompt="1"/>
          </p:nvPr>
        </p:nvSpPr>
        <p:spPr>
          <a:xfrm>
            <a:off x="877389" y="354000"/>
            <a:ext cx="3559629" cy="860400"/>
          </a:xfrm>
        </p:spPr>
        <p:txBody>
          <a:bodyPr/>
          <a:lstStyle>
            <a:lvl1pPr>
              <a:defRPr>
                <a:solidFill>
                  <a:schemeClr val="accent1">
                    <a:lumMod val="50000"/>
                  </a:schemeClr>
                </a:solidFill>
              </a:defRPr>
            </a:lvl1pPr>
          </a:lstStyle>
          <a:p>
            <a:pPr lvl="0"/>
            <a:r>
              <a:rPr lang="en-US" dirty="0" smtClean="0"/>
              <a:t>Divider slide 2</a:t>
            </a:r>
          </a:p>
        </p:txBody>
      </p:sp>
    </p:spTree>
    <p:extLst>
      <p:ext uri="{BB962C8B-B14F-4D97-AF65-F5344CB8AC3E}">
        <p14:creationId xmlns:p14="http://schemas.microsoft.com/office/powerpoint/2010/main" xmlns="" val="1034780586"/>
      </p:ext>
    </p:extLst>
  </p:cSld>
  <p:clrMapOvr>
    <a:masterClrMapping/>
  </p:clrMapOvr>
</p:sldLayout>
</file>

<file path=ppt/slideLayouts/slideLayout206.xml><?xml version="1.0" encoding="utf-8"?>
<p:sldLayout xmlns:a="http://schemas.openxmlformats.org/drawingml/2006/main" xmlns:r="http://schemas.openxmlformats.org/officeDocument/2006/relationships" xmlns:p="http://schemas.openxmlformats.org/presentationml/2006/main" showMasterSp="0" preserve="1" userDrawn="1">
  <p:cSld name="4_Cover_photo_or_illustration_input">
    <p:spTree>
      <p:nvGrpSpPr>
        <p:cNvPr id="1" name=""/>
        <p:cNvGrpSpPr/>
        <p:nvPr/>
      </p:nvGrpSpPr>
      <p:grpSpPr>
        <a:xfrm>
          <a:off x="0" y="0"/>
          <a:ext cx="0" cy="0"/>
          <a:chOff x="0" y="0"/>
          <a:chExt cx="0" cy="0"/>
        </a:xfrm>
      </p:grpSpPr>
      <p:sp>
        <p:nvSpPr>
          <p:cNvPr id="86" name="Content Placeholder 2"/>
          <p:cNvSpPr txBox="1">
            <a:spLocks/>
          </p:cNvSpPr>
          <p:nvPr userDrawn="1"/>
        </p:nvSpPr>
        <p:spPr>
          <a:xfrm>
            <a:off x="455612" y="719139"/>
            <a:ext cx="3506400" cy="5210062"/>
          </a:xfrm>
          <a:prstGeom prst="rect">
            <a:avLst/>
          </a:prstGeom>
        </p:spPr>
        <p:txBody>
          <a:bodyPr lIns="0" tIns="0" rIns="0" bIns="0"/>
          <a:lstStyle>
            <a:lvl1pPr marL="342900" indent="-342900" algn="l" defTabSz="914400" rtl="0" eaLnBrk="1" latinLnBrk="0" hangingPunct="1">
              <a:spcBef>
                <a:spcPct val="20000"/>
              </a:spcBef>
              <a:buClr>
                <a:schemeClr val="accent2"/>
              </a:buClr>
              <a:buSzPct val="70000"/>
              <a:buFont typeface="Arial" pitchFamily="34" charset="0"/>
              <a:buChar char="►"/>
              <a:defRPr sz="2400" kern="1200">
                <a:solidFill>
                  <a:schemeClr val="bg1"/>
                </a:solidFill>
                <a:latin typeface="+mn-lt"/>
                <a:ea typeface="+mn-ea"/>
                <a:cs typeface="+mn-cs"/>
              </a:defRPr>
            </a:lvl1pPr>
            <a:lvl2pPr marL="709613" indent="-354013" algn="l" defTabSz="914400" rtl="0" eaLnBrk="1" latinLnBrk="0" hangingPunct="1">
              <a:spcBef>
                <a:spcPct val="20000"/>
              </a:spcBef>
              <a:buClr>
                <a:schemeClr val="accent2"/>
              </a:buClr>
              <a:buSzPct val="70000"/>
              <a:buFont typeface="Arial" pitchFamily="34" charset="0"/>
              <a:buChar char="►"/>
              <a:defRPr sz="2000" kern="1200">
                <a:solidFill>
                  <a:schemeClr val="bg1"/>
                </a:solidFill>
                <a:latin typeface="+mn-lt"/>
                <a:ea typeface="+mn-ea"/>
                <a:cs typeface="+mn-cs"/>
              </a:defRPr>
            </a:lvl2pPr>
            <a:lvl3pPr marL="1077913" indent="-354013" algn="l" defTabSz="914400" rtl="0" eaLnBrk="1" latinLnBrk="0" hangingPunct="1">
              <a:spcBef>
                <a:spcPct val="20000"/>
              </a:spcBef>
              <a:buClr>
                <a:schemeClr val="accent2"/>
              </a:buClr>
              <a:buSzPct val="70000"/>
              <a:buFont typeface="Arial" pitchFamily="34" charset="0"/>
              <a:buChar char="►"/>
              <a:defRPr sz="1800" kern="1200">
                <a:solidFill>
                  <a:schemeClr val="bg1"/>
                </a:solidFill>
                <a:latin typeface="+mn-lt"/>
                <a:ea typeface="+mn-ea"/>
                <a:cs typeface="+mn-cs"/>
              </a:defRPr>
            </a:lvl3pPr>
            <a:lvl4pPr marL="1433513" indent="-355600" algn="l" defTabSz="914400" rtl="0" eaLnBrk="1" latinLnBrk="0" hangingPunct="1">
              <a:spcBef>
                <a:spcPct val="20000"/>
              </a:spcBef>
              <a:buClr>
                <a:schemeClr val="accent2"/>
              </a:buClr>
              <a:buSzPct val="70000"/>
              <a:buFont typeface="Arial" pitchFamily="34" charset="0"/>
              <a:buChar char="►"/>
              <a:defRPr sz="1600" kern="1200">
                <a:solidFill>
                  <a:schemeClr val="bg1"/>
                </a:solidFill>
                <a:latin typeface="+mn-lt"/>
                <a:ea typeface="+mn-ea"/>
                <a:cs typeface="+mn-cs"/>
              </a:defRPr>
            </a:lvl4pPr>
            <a:lvl5pPr marL="1787525" indent="-354013" algn="l" defTabSz="914400" rtl="0" eaLnBrk="1" latinLnBrk="0" hangingPunct="1">
              <a:spcBef>
                <a:spcPct val="20000"/>
              </a:spcBef>
              <a:buClr>
                <a:schemeClr val="accent2"/>
              </a:buClr>
              <a:buSzPct val="70000"/>
              <a:buFont typeface="Arial" pitchFamily="34" charset="0"/>
              <a:buChar char="►"/>
              <a:defRPr sz="1600" kern="1200">
                <a:solidFill>
                  <a:schemeClr val="bg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Clr>
                <a:srgbClr val="FFE600"/>
              </a:buClr>
              <a:buFont typeface="Arial" pitchFamily="34" charset="0"/>
              <a:buNone/>
            </a:pPr>
            <a:r>
              <a:rPr lang="en-US" sz="1200" dirty="0" smtClean="0">
                <a:solidFill>
                  <a:srgbClr val="646464"/>
                </a:solidFill>
              </a:rPr>
              <a:t>Add the EY Boilerplate text in this text box. You can always find the latest EY Boilerplate text </a:t>
            </a:r>
            <a:r>
              <a:rPr lang="en-US" sz="1200" dirty="0" smtClean="0">
                <a:solidFill>
                  <a:srgbClr val="646464"/>
                </a:solidFill>
                <a:hlinkClick r:id="rId2"/>
              </a:rPr>
              <a:t>here</a:t>
            </a:r>
            <a:r>
              <a:rPr lang="en-US" sz="1200" dirty="0" smtClean="0">
                <a:solidFill>
                  <a:srgbClr val="646464"/>
                </a:solidFill>
              </a:rPr>
              <a:t>.</a:t>
            </a:r>
          </a:p>
          <a:p>
            <a:pPr marL="0" indent="0">
              <a:buClr>
                <a:srgbClr val="FFE600"/>
              </a:buClr>
              <a:buFont typeface="Arial" pitchFamily="34" charset="0"/>
              <a:buNone/>
            </a:pPr>
            <a:endParaRPr lang="en-GB" sz="1200" dirty="0">
              <a:solidFill>
                <a:srgbClr val="646464"/>
              </a:solidFill>
            </a:endParaRPr>
          </a:p>
        </p:txBody>
      </p:sp>
    </p:spTree>
    <p:extLst>
      <p:ext uri="{BB962C8B-B14F-4D97-AF65-F5344CB8AC3E}">
        <p14:creationId xmlns:p14="http://schemas.microsoft.com/office/powerpoint/2010/main" xmlns="" val="3137488549"/>
      </p:ext>
    </p:extLst>
  </p:cSld>
  <p:clrMapOvr>
    <a:masterClrMapping/>
  </p:clrMapOvr>
</p:sldLayout>
</file>

<file path=ppt/slideLayouts/slideLayout207.xml><?xml version="1.0" encoding="utf-8"?>
<p:sldLayout xmlns:a="http://schemas.openxmlformats.org/drawingml/2006/main" xmlns:r="http://schemas.openxmlformats.org/officeDocument/2006/relationships" xmlns:p="http://schemas.openxmlformats.org/presentationml/2006/main" showMasterSp="0" preserve="1" userDrawn="1">
  <p:cSld name="5_Cover_photo_or_illustration_input">
    <p:spTree>
      <p:nvGrpSpPr>
        <p:cNvPr id="1" name=""/>
        <p:cNvGrpSpPr/>
        <p:nvPr/>
      </p:nvGrpSpPr>
      <p:grpSpPr>
        <a:xfrm>
          <a:off x="0" y="0"/>
          <a:ext cx="0" cy="0"/>
          <a:chOff x="0" y="0"/>
          <a:chExt cx="0" cy="0"/>
        </a:xfrm>
      </p:grpSpPr>
      <p:pic>
        <p:nvPicPr>
          <p:cNvPr id="86" name="Picture 85" descr="Colour palette.jpg"/>
          <p:cNvPicPr>
            <a:picLocks noChangeAspect="1"/>
          </p:cNvPicPr>
          <p:nvPr userDrawn="1"/>
        </p:nvPicPr>
        <p:blipFill>
          <a:blip r:embed="rId2" cstate="print"/>
          <a:stretch>
            <a:fillRect/>
          </a:stretch>
        </p:blipFill>
        <p:spPr>
          <a:xfrm>
            <a:off x="2795876" y="1771362"/>
            <a:ext cx="1242365" cy="1781175"/>
          </a:xfrm>
          <a:prstGeom prst="rect">
            <a:avLst/>
          </a:prstGeom>
        </p:spPr>
      </p:pic>
      <p:pic>
        <p:nvPicPr>
          <p:cNvPr id="87" name="Picture 86" descr="Ribbon.jpg"/>
          <p:cNvPicPr>
            <a:picLocks noChangeAspect="1"/>
          </p:cNvPicPr>
          <p:nvPr userDrawn="1"/>
        </p:nvPicPr>
        <p:blipFill>
          <a:blip r:embed="rId3" cstate="print"/>
          <a:srcRect r="66523"/>
          <a:stretch>
            <a:fillRect/>
          </a:stretch>
        </p:blipFill>
        <p:spPr>
          <a:xfrm>
            <a:off x="3095177" y="169974"/>
            <a:ext cx="3337795" cy="1137756"/>
          </a:xfrm>
          <a:prstGeom prst="rect">
            <a:avLst/>
          </a:prstGeom>
        </p:spPr>
      </p:pic>
      <p:cxnSp>
        <p:nvCxnSpPr>
          <p:cNvPr id="88" name="Straight Connector 87"/>
          <p:cNvCxnSpPr/>
          <p:nvPr userDrawn="1"/>
        </p:nvCxnSpPr>
        <p:spPr>
          <a:xfrm>
            <a:off x="122879" y="1622563"/>
            <a:ext cx="8921731" cy="0"/>
          </a:xfrm>
          <a:prstGeom prst="line">
            <a:avLst/>
          </a:prstGeom>
          <a:ln w="50800">
            <a:solidFill>
              <a:srgbClr val="646464"/>
            </a:solidFill>
            <a:prstDash val="lgDash"/>
            <a:tailEnd type="none"/>
          </a:ln>
        </p:spPr>
        <p:style>
          <a:lnRef idx="1">
            <a:schemeClr val="accent1"/>
          </a:lnRef>
          <a:fillRef idx="0">
            <a:schemeClr val="accent1"/>
          </a:fillRef>
          <a:effectRef idx="0">
            <a:schemeClr val="accent1"/>
          </a:effectRef>
          <a:fontRef idx="minor">
            <a:schemeClr val="tx1"/>
          </a:fontRef>
        </p:style>
      </p:cxnSp>
      <p:grpSp>
        <p:nvGrpSpPr>
          <p:cNvPr id="89" name="Group 75"/>
          <p:cNvGrpSpPr/>
          <p:nvPr userDrawn="1"/>
        </p:nvGrpSpPr>
        <p:grpSpPr>
          <a:xfrm>
            <a:off x="459592" y="1754246"/>
            <a:ext cx="6388999" cy="4632866"/>
            <a:chOff x="441658" y="1441166"/>
            <a:chExt cx="8523102" cy="4632866"/>
          </a:xfrm>
        </p:grpSpPr>
        <p:grpSp>
          <p:nvGrpSpPr>
            <p:cNvPr id="90" name="Group 55"/>
            <p:cNvGrpSpPr/>
            <p:nvPr/>
          </p:nvGrpSpPr>
          <p:grpSpPr>
            <a:xfrm>
              <a:off x="715596" y="4931123"/>
              <a:ext cx="1772816" cy="1142909"/>
              <a:chOff x="6761829" y="2888986"/>
              <a:chExt cx="1772816" cy="1142909"/>
            </a:xfrm>
          </p:grpSpPr>
          <p:sp>
            <p:nvSpPr>
              <p:cNvPr id="105" name="Rectangle 2"/>
              <p:cNvSpPr/>
              <p:nvPr/>
            </p:nvSpPr>
            <p:spPr>
              <a:xfrm>
                <a:off x="6761829" y="2888986"/>
                <a:ext cx="1772816" cy="1142909"/>
              </a:xfrm>
              <a:prstGeom prst="rect">
                <a:avLst/>
              </a:prstGeom>
              <a:solidFill>
                <a:schemeClr val="accent5"/>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lnSpc>
                    <a:spcPct val="114000"/>
                  </a:lnSpc>
                </a:pPr>
                <a:r>
                  <a:rPr lang="en-US" sz="1200" dirty="0" smtClean="0">
                    <a:solidFill>
                      <a:srgbClr val="FFFFFF"/>
                    </a:solidFill>
                  </a:rPr>
                  <a:t>Change the text and fill here from rows </a:t>
                </a:r>
                <a:br>
                  <a:rPr lang="en-US" sz="1200" dirty="0" smtClean="0">
                    <a:solidFill>
                      <a:srgbClr val="FFFFFF"/>
                    </a:solidFill>
                  </a:rPr>
                </a:br>
                <a:r>
                  <a:rPr lang="en-US" sz="1200" dirty="0" smtClean="0">
                    <a:solidFill>
                      <a:srgbClr val="FFFFFF"/>
                    </a:solidFill>
                  </a:rPr>
                  <a:t>or</a:t>
                </a:r>
                <a:br>
                  <a:rPr lang="en-US" sz="1200" dirty="0" smtClean="0">
                    <a:solidFill>
                      <a:srgbClr val="FFFFFF"/>
                    </a:solidFill>
                  </a:rPr>
                </a:br>
                <a:r>
                  <a:rPr lang="en-US" sz="1200" dirty="0" smtClean="0">
                    <a:solidFill>
                      <a:srgbClr val="FFFFFF"/>
                    </a:solidFill>
                  </a:rPr>
                  <a:t>to see how different color combinations look</a:t>
                </a:r>
                <a:endParaRPr lang="en-US" sz="1200" dirty="0">
                  <a:solidFill>
                    <a:srgbClr val="FFFFFF"/>
                  </a:solidFill>
                </a:endParaRPr>
              </a:p>
            </p:txBody>
          </p:sp>
          <p:sp>
            <p:nvSpPr>
              <p:cNvPr id="106" name="Oval 7"/>
              <p:cNvSpPr/>
              <p:nvPr/>
            </p:nvSpPr>
            <p:spPr>
              <a:xfrm>
                <a:off x="7244162" y="3346576"/>
                <a:ext cx="237744" cy="237744"/>
              </a:xfrm>
              <a:prstGeom prst="ellipse">
                <a:avLst/>
              </a:prstGeom>
              <a:solidFill>
                <a:srgbClr val="AC98DB"/>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r>
                  <a:rPr lang="en-US" sz="1200" b="1" dirty="0" smtClean="0">
                    <a:solidFill>
                      <a:srgbClr val="FFFFFF"/>
                    </a:solidFill>
                  </a:rPr>
                  <a:t>1</a:t>
                </a:r>
                <a:endParaRPr lang="en-US" sz="1200" b="1" dirty="0">
                  <a:solidFill>
                    <a:srgbClr val="FFFFFF"/>
                  </a:solidFill>
                </a:endParaRPr>
              </a:p>
            </p:txBody>
          </p:sp>
          <p:sp>
            <p:nvSpPr>
              <p:cNvPr id="107" name="Oval 8"/>
              <p:cNvSpPr/>
              <p:nvPr/>
            </p:nvSpPr>
            <p:spPr>
              <a:xfrm>
                <a:off x="7834837" y="3346576"/>
                <a:ext cx="237744" cy="237744"/>
              </a:xfrm>
              <a:prstGeom prst="ellipse">
                <a:avLst/>
              </a:prstGeom>
              <a:solidFill>
                <a:srgbClr val="AC98DB"/>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r>
                  <a:rPr lang="en-US" sz="1200" b="1" dirty="0" smtClean="0">
                    <a:solidFill>
                      <a:srgbClr val="FFFFFF"/>
                    </a:solidFill>
                  </a:rPr>
                  <a:t>2</a:t>
                </a:r>
                <a:endParaRPr lang="en-US" sz="1200" b="1" dirty="0">
                  <a:solidFill>
                    <a:srgbClr val="FFFFFF"/>
                  </a:solidFill>
                </a:endParaRPr>
              </a:p>
            </p:txBody>
          </p:sp>
        </p:grpSp>
        <p:sp>
          <p:nvSpPr>
            <p:cNvPr id="91" name="TextBox 53"/>
            <p:cNvSpPr txBox="1"/>
            <p:nvPr/>
          </p:nvSpPr>
          <p:spPr>
            <a:xfrm>
              <a:off x="441658" y="1441166"/>
              <a:ext cx="2681547" cy="2468368"/>
            </a:xfrm>
            <a:prstGeom prst="rect">
              <a:avLst/>
            </a:prstGeom>
            <a:noFill/>
          </p:spPr>
          <p:txBody>
            <a:bodyPr wrap="square" lIns="0" tIns="36576" rIns="0" bIns="0" rtlCol="0">
              <a:spAutoFit/>
            </a:bodyPr>
            <a:lstStyle/>
            <a:p>
              <a:pPr marL="285750" indent="-285750">
                <a:lnSpc>
                  <a:spcPct val="85000"/>
                </a:lnSpc>
                <a:spcAft>
                  <a:spcPts val="600"/>
                </a:spcAft>
                <a:buClr>
                  <a:srgbClr val="FFE600"/>
                </a:buClr>
                <a:buSzPct val="70000"/>
                <a:buFont typeface="Arial" pitchFamily="34" charset="0"/>
                <a:buChar char="►"/>
              </a:pPr>
              <a:r>
                <a:rPr lang="en-US" sz="1200" dirty="0" smtClean="0">
                  <a:solidFill>
                    <a:srgbClr val="000000"/>
                  </a:solidFill>
                </a:rPr>
                <a:t>In </a:t>
              </a:r>
              <a:r>
                <a:rPr lang="en-US" sz="1200" dirty="0">
                  <a:solidFill>
                    <a:srgbClr val="000000"/>
                  </a:solidFill>
                </a:rPr>
                <a:t>Microsoft Office</a:t>
              </a:r>
              <a:r>
                <a:rPr lang="en-US" sz="1200" b="1" dirty="0">
                  <a:solidFill>
                    <a:srgbClr val="000000"/>
                  </a:solidFill>
                </a:rPr>
                <a:t>, the top row of </a:t>
              </a:r>
              <a:r>
                <a:rPr lang="en-US" sz="1200" b="1" dirty="0" smtClean="0">
                  <a:solidFill>
                    <a:srgbClr val="000000"/>
                  </a:solidFill>
                </a:rPr>
                <a:t>colors in the color palette </a:t>
              </a:r>
              <a:r>
                <a:rPr lang="en-US" sz="1200" b="1" dirty="0">
                  <a:solidFill>
                    <a:srgbClr val="000000"/>
                  </a:solidFill>
                </a:rPr>
                <a:t>features EY's primary colors </a:t>
              </a:r>
              <a:r>
                <a:rPr lang="en-US" sz="1200" dirty="0">
                  <a:solidFill>
                    <a:srgbClr val="000000"/>
                  </a:solidFill>
                </a:rPr>
                <a:t>and EY Special-use Blue. The Custom Colors below contain EY's remaining Special-use colors</a:t>
              </a:r>
              <a:r>
                <a:rPr lang="en-US" sz="1200" dirty="0" smtClean="0">
                  <a:solidFill>
                    <a:srgbClr val="000000"/>
                  </a:solidFill>
                </a:rPr>
                <a:t>.</a:t>
              </a:r>
              <a:endParaRPr lang="en-US" sz="1200" dirty="0">
                <a:solidFill>
                  <a:srgbClr val="000000"/>
                </a:solidFill>
              </a:endParaRPr>
            </a:p>
            <a:p>
              <a:pPr marL="285750" indent="-285750">
                <a:lnSpc>
                  <a:spcPct val="85000"/>
                </a:lnSpc>
                <a:spcAft>
                  <a:spcPts val="600"/>
                </a:spcAft>
                <a:buClr>
                  <a:srgbClr val="FFE600"/>
                </a:buClr>
                <a:buSzPct val="70000"/>
                <a:buFont typeface="Arial" pitchFamily="34" charset="0"/>
                <a:buChar char="►"/>
              </a:pPr>
              <a:r>
                <a:rPr lang="en-US" sz="1200" dirty="0" smtClean="0">
                  <a:solidFill>
                    <a:srgbClr val="000000"/>
                  </a:solidFill>
                </a:rPr>
                <a:t>We </a:t>
              </a:r>
              <a:r>
                <a:rPr lang="en-US" sz="1200" dirty="0">
                  <a:solidFill>
                    <a:srgbClr val="000000"/>
                  </a:solidFill>
                </a:rPr>
                <a:t>should </a:t>
              </a:r>
              <a:r>
                <a:rPr lang="en-US" sz="1200" b="1" dirty="0">
                  <a:solidFill>
                    <a:srgbClr val="F04C3E"/>
                  </a:solidFill>
                </a:rPr>
                <a:t>never use the </a:t>
              </a:r>
              <a:r>
                <a:rPr lang="en-US" sz="1200" b="1" dirty="0" smtClean="0">
                  <a:solidFill>
                    <a:srgbClr val="F04C3E"/>
                  </a:solidFill>
                </a:rPr>
                <a:t>automatically generated </a:t>
              </a:r>
              <a:r>
                <a:rPr lang="en-US" sz="1200" b="1" dirty="0">
                  <a:solidFill>
                    <a:srgbClr val="F04C3E"/>
                  </a:solidFill>
                </a:rPr>
                <a:t>shades</a:t>
              </a:r>
              <a:r>
                <a:rPr lang="en-US" sz="1200" dirty="0">
                  <a:solidFill>
                    <a:srgbClr val="F04C3E"/>
                  </a:solidFill>
                </a:rPr>
                <a:t> </a:t>
              </a:r>
              <a:r>
                <a:rPr lang="en-US" sz="1200" dirty="0">
                  <a:solidFill>
                    <a:srgbClr val="000000"/>
                  </a:solidFill>
                </a:rPr>
                <a:t>of our primary colors or create other colors, even if they look similar</a:t>
              </a:r>
              <a:r>
                <a:rPr lang="en-US" sz="1200" dirty="0" smtClean="0">
                  <a:solidFill>
                    <a:srgbClr val="000000"/>
                  </a:solidFill>
                </a:rPr>
                <a:t>.</a:t>
              </a:r>
              <a:endParaRPr lang="en-US" sz="1200" dirty="0">
                <a:solidFill>
                  <a:srgbClr val="000000"/>
                </a:solidFill>
              </a:endParaRPr>
            </a:p>
          </p:txBody>
        </p:sp>
        <p:grpSp>
          <p:nvGrpSpPr>
            <p:cNvPr id="92" name="Group 70"/>
            <p:cNvGrpSpPr/>
            <p:nvPr/>
          </p:nvGrpSpPr>
          <p:grpSpPr>
            <a:xfrm>
              <a:off x="3439436" y="1570131"/>
              <a:ext cx="5525324" cy="1794355"/>
              <a:chOff x="3439436" y="1659582"/>
              <a:chExt cx="5525324" cy="1794355"/>
            </a:xfrm>
          </p:grpSpPr>
          <p:sp>
            <p:nvSpPr>
              <p:cNvPr id="93" name="Right Brace 92"/>
              <p:cNvSpPr/>
              <p:nvPr/>
            </p:nvSpPr>
            <p:spPr>
              <a:xfrm>
                <a:off x="5252645" y="1978450"/>
                <a:ext cx="261833" cy="495484"/>
              </a:xfrm>
              <a:prstGeom prst="rightBrace">
                <a:avLst/>
              </a:prstGeom>
              <a:ln w="9525">
                <a:solidFill>
                  <a:srgbClr val="F04C3E"/>
                </a:solidFill>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solidFill>
                    <a:srgbClr val="000000"/>
                  </a:solidFill>
                </a:endParaRPr>
              </a:p>
            </p:txBody>
          </p:sp>
          <p:grpSp>
            <p:nvGrpSpPr>
              <p:cNvPr id="94" name="Group 69"/>
              <p:cNvGrpSpPr/>
              <p:nvPr/>
            </p:nvGrpSpPr>
            <p:grpSpPr>
              <a:xfrm>
                <a:off x="3439436" y="1659582"/>
                <a:ext cx="5525324" cy="1794355"/>
                <a:chOff x="3373406" y="1193041"/>
                <a:chExt cx="5525324" cy="1794355"/>
              </a:xfrm>
            </p:grpSpPr>
            <p:grpSp>
              <p:nvGrpSpPr>
                <p:cNvPr id="95" name="Group 57"/>
                <p:cNvGrpSpPr/>
                <p:nvPr/>
              </p:nvGrpSpPr>
              <p:grpSpPr>
                <a:xfrm>
                  <a:off x="3373406" y="1209674"/>
                  <a:ext cx="2215833" cy="1268585"/>
                  <a:chOff x="3949960" y="559837"/>
                  <a:chExt cx="2215833" cy="1268585"/>
                </a:xfrm>
              </p:grpSpPr>
              <p:sp>
                <p:nvSpPr>
                  <p:cNvPr id="101" name="Rectangle 3"/>
                  <p:cNvSpPr/>
                  <p:nvPr/>
                </p:nvSpPr>
                <p:spPr>
                  <a:xfrm>
                    <a:off x="3956180" y="559837"/>
                    <a:ext cx="1912775" cy="233265"/>
                  </a:xfrm>
                  <a:prstGeom prst="rect">
                    <a:avLst/>
                  </a:prstGeom>
                  <a:noFill/>
                  <a:ln w="9525">
                    <a:solidFill>
                      <a:srgbClr val="AC98DB"/>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en-US" sz="1200" dirty="0">
                      <a:solidFill>
                        <a:srgbClr val="646464"/>
                      </a:solidFill>
                    </a:endParaRPr>
                  </a:p>
                </p:txBody>
              </p:sp>
              <p:sp>
                <p:nvSpPr>
                  <p:cNvPr id="102" name="Rectangle 4"/>
                  <p:cNvSpPr/>
                  <p:nvPr/>
                </p:nvSpPr>
                <p:spPr>
                  <a:xfrm>
                    <a:off x="3949960" y="1626260"/>
                    <a:ext cx="1918996" cy="202162"/>
                  </a:xfrm>
                  <a:prstGeom prst="rect">
                    <a:avLst/>
                  </a:prstGeom>
                  <a:noFill/>
                  <a:ln w="9525">
                    <a:solidFill>
                      <a:srgbClr val="AC98DB"/>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en-US" sz="1200" dirty="0">
                      <a:solidFill>
                        <a:srgbClr val="646464"/>
                      </a:solidFill>
                    </a:endParaRPr>
                  </a:p>
                </p:txBody>
              </p:sp>
              <p:sp>
                <p:nvSpPr>
                  <p:cNvPr id="103" name="Oval 5"/>
                  <p:cNvSpPr/>
                  <p:nvPr/>
                </p:nvSpPr>
                <p:spPr>
                  <a:xfrm>
                    <a:off x="5915608" y="559837"/>
                    <a:ext cx="237744" cy="237744"/>
                  </a:xfrm>
                  <a:prstGeom prst="ellipse">
                    <a:avLst/>
                  </a:prstGeom>
                  <a:solidFill>
                    <a:srgbClr val="AC98DB"/>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r>
                      <a:rPr lang="en-US" sz="1200" b="1" dirty="0" smtClean="0">
                        <a:solidFill>
                          <a:srgbClr val="FFFFFF"/>
                        </a:solidFill>
                      </a:rPr>
                      <a:t>1</a:t>
                    </a:r>
                    <a:endParaRPr lang="en-US" sz="1200" b="1" dirty="0">
                      <a:solidFill>
                        <a:srgbClr val="FFFFFF"/>
                      </a:solidFill>
                    </a:endParaRPr>
                  </a:p>
                </p:txBody>
              </p:sp>
              <p:sp>
                <p:nvSpPr>
                  <p:cNvPr id="104" name="Oval 6"/>
                  <p:cNvSpPr/>
                  <p:nvPr/>
                </p:nvSpPr>
                <p:spPr>
                  <a:xfrm>
                    <a:off x="5928049" y="1570653"/>
                    <a:ext cx="237744" cy="237744"/>
                  </a:xfrm>
                  <a:prstGeom prst="ellipse">
                    <a:avLst/>
                  </a:prstGeom>
                  <a:solidFill>
                    <a:srgbClr val="AC98DB"/>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r>
                      <a:rPr lang="en-US" sz="1200" b="1" dirty="0" smtClean="0">
                        <a:solidFill>
                          <a:srgbClr val="FFFFFF"/>
                        </a:solidFill>
                      </a:rPr>
                      <a:t>2</a:t>
                    </a:r>
                    <a:endParaRPr lang="en-US" sz="1200" b="1" dirty="0">
                      <a:solidFill>
                        <a:srgbClr val="FFFFFF"/>
                      </a:solidFill>
                    </a:endParaRPr>
                  </a:p>
                </p:txBody>
              </p:sp>
            </p:grpSp>
            <p:sp>
              <p:nvSpPr>
                <p:cNvPr id="96" name="TextBox 56"/>
                <p:cNvSpPr txBox="1"/>
                <p:nvPr/>
              </p:nvSpPr>
              <p:spPr>
                <a:xfrm>
                  <a:off x="5706529" y="1193041"/>
                  <a:ext cx="3192201" cy="221599"/>
                </a:xfrm>
                <a:prstGeom prst="rect">
                  <a:avLst/>
                </a:prstGeom>
                <a:noFill/>
              </p:spPr>
              <p:txBody>
                <a:bodyPr wrap="square" lIns="0" tIns="36576" rIns="0" bIns="0" rtlCol="0">
                  <a:spAutoFit/>
                </a:bodyPr>
                <a:lstStyle/>
                <a:p>
                  <a:r>
                    <a:rPr lang="en-US" sz="1200" b="1" dirty="0" smtClean="0">
                      <a:solidFill>
                        <a:srgbClr val="2C973E"/>
                      </a:solidFill>
                    </a:rPr>
                    <a:t>Use </a:t>
                  </a:r>
                  <a:r>
                    <a:rPr lang="en-US" sz="1200" b="1" dirty="0">
                      <a:solidFill>
                        <a:srgbClr val="2C973E"/>
                      </a:solidFill>
                    </a:rPr>
                    <a:t>these </a:t>
                  </a:r>
                  <a:r>
                    <a:rPr lang="en-US" sz="1200" b="1" dirty="0" smtClean="0">
                      <a:solidFill>
                        <a:srgbClr val="2C973E"/>
                      </a:solidFill>
                    </a:rPr>
                    <a:t>colors</a:t>
                  </a:r>
                  <a:endParaRPr lang="en-US" sz="1200" dirty="0" smtClean="0">
                    <a:solidFill>
                      <a:srgbClr val="2C973E"/>
                    </a:solidFill>
                  </a:endParaRPr>
                </a:p>
              </p:txBody>
            </p:sp>
            <p:sp>
              <p:nvSpPr>
                <p:cNvPr id="97" name="TextBox 96"/>
                <p:cNvSpPr txBox="1"/>
                <p:nvPr/>
              </p:nvSpPr>
              <p:spPr>
                <a:xfrm>
                  <a:off x="5703539" y="1634552"/>
                  <a:ext cx="3192201" cy="221599"/>
                </a:xfrm>
                <a:prstGeom prst="rect">
                  <a:avLst/>
                </a:prstGeom>
                <a:noFill/>
              </p:spPr>
              <p:txBody>
                <a:bodyPr wrap="square" lIns="0" tIns="36576" rIns="0" bIns="0" rtlCol="0">
                  <a:spAutoFit/>
                </a:bodyPr>
                <a:lstStyle/>
                <a:p>
                  <a:r>
                    <a:rPr lang="en-US" sz="1200" b="1" dirty="0">
                      <a:solidFill>
                        <a:srgbClr val="F04C3E"/>
                      </a:solidFill>
                    </a:rPr>
                    <a:t>Don't use these shades</a:t>
                  </a:r>
                </a:p>
              </p:txBody>
            </p:sp>
            <p:sp>
              <p:nvSpPr>
                <p:cNvPr id="98" name="TextBox 97"/>
                <p:cNvSpPr txBox="1"/>
                <p:nvPr/>
              </p:nvSpPr>
              <p:spPr>
                <a:xfrm>
                  <a:off x="5706528" y="2112016"/>
                  <a:ext cx="3192202" cy="590931"/>
                </a:xfrm>
                <a:prstGeom prst="rect">
                  <a:avLst/>
                </a:prstGeom>
                <a:noFill/>
              </p:spPr>
              <p:txBody>
                <a:bodyPr wrap="square" lIns="0" tIns="36576" rIns="0" bIns="0" rtlCol="0">
                  <a:spAutoFit/>
                </a:bodyPr>
                <a:lstStyle/>
                <a:p>
                  <a:r>
                    <a:rPr lang="en-US" sz="1200" b="1" dirty="0">
                      <a:solidFill>
                        <a:srgbClr val="2C973E"/>
                      </a:solidFill>
                    </a:rPr>
                    <a:t>Use these EY </a:t>
                  </a:r>
                  <a:r>
                    <a:rPr lang="en-US" sz="1200" b="1" dirty="0" smtClean="0">
                      <a:solidFill>
                        <a:srgbClr val="2C973E"/>
                      </a:solidFill>
                    </a:rPr>
                    <a:t>Special-use </a:t>
                  </a:r>
                  <a:r>
                    <a:rPr lang="en-US" sz="1200" b="1" dirty="0">
                      <a:solidFill>
                        <a:srgbClr val="2C973E"/>
                      </a:solidFill>
                    </a:rPr>
                    <a:t>colors when necessary for information graphics</a:t>
                  </a:r>
                </a:p>
              </p:txBody>
            </p:sp>
            <p:sp>
              <p:nvSpPr>
                <p:cNvPr id="99" name="TextBox 98"/>
                <p:cNvSpPr txBox="1"/>
                <p:nvPr/>
              </p:nvSpPr>
              <p:spPr>
                <a:xfrm>
                  <a:off x="5679932" y="2587120"/>
                  <a:ext cx="3192201" cy="221599"/>
                </a:xfrm>
                <a:prstGeom prst="rect">
                  <a:avLst/>
                </a:prstGeom>
                <a:noFill/>
              </p:spPr>
              <p:txBody>
                <a:bodyPr wrap="square" lIns="0" tIns="36576" rIns="0" bIns="0" rtlCol="0">
                  <a:spAutoFit/>
                </a:bodyPr>
                <a:lstStyle/>
                <a:p>
                  <a:r>
                    <a:rPr lang="en-US" sz="1200" b="1" dirty="0">
                      <a:solidFill>
                        <a:srgbClr val="F04C3E"/>
                      </a:solidFill>
                    </a:rPr>
                    <a:t>Don't use these </a:t>
                  </a:r>
                  <a:r>
                    <a:rPr lang="en-US" sz="1200" b="1" dirty="0" smtClean="0">
                      <a:solidFill>
                        <a:srgbClr val="F04C3E"/>
                      </a:solidFill>
                    </a:rPr>
                    <a:t>colors</a:t>
                  </a:r>
                  <a:endParaRPr lang="en-US" sz="1200" b="1" dirty="0">
                    <a:solidFill>
                      <a:srgbClr val="F04C3E"/>
                    </a:solidFill>
                  </a:endParaRPr>
                </a:p>
              </p:txBody>
            </p:sp>
            <p:sp>
              <p:nvSpPr>
                <p:cNvPr id="100" name="TextBox 99"/>
                <p:cNvSpPr txBox="1"/>
                <p:nvPr/>
              </p:nvSpPr>
              <p:spPr>
                <a:xfrm>
                  <a:off x="5678473" y="2765797"/>
                  <a:ext cx="3192201" cy="221599"/>
                </a:xfrm>
                <a:prstGeom prst="rect">
                  <a:avLst/>
                </a:prstGeom>
                <a:noFill/>
              </p:spPr>
              <p:txBody>
                <a:bodyPr wrap="square" lIns="0" tIns="36576" rIns="0" bIns="0" rtlCol="0">
                  <a:spAutoFit/>
                </a:bodyPr>
                <a:lstStyle/>
                <a:p>
                  <a:r>
                    <a:rPr lang="en-US" sz="1200" b="1" dirty="0">
                      <a:solidFill>
                        <a:srgbClr val="F04C3E"/>
                      </a:solidFill>
                    </a:rPr>
                    <a:t>Don't </a:t>
                  </a:r>
                  <a:r>
                    <a:rPr lang="en-US" sz="1200" b="1" dirty="0" smtClean="0">
                      <a:solidFill>
                        <a:srgbClr val="F04C3E"/>
                      </a:solidFill>
                    </a:rPr>
                    <a:t>create new colors</a:t>
                  </a:r>
                  <a:endParaRPr lang="en-US" sz="1200" b="1" dirty="0">
                    <a:solidFill>
                      <a:srgbClr val="F04C3E"/>
                    </a:solidFill>
                  </a:endParaRPr>
                </a:p>
              </p:txBody>
            </p:sp>
          </p:grpSp>
        </p:grpSp>
      </p:grpSp>
      <p:cxnSp>
        <p:nvCxnSpPr>
          <p:cNvPr id="108" name="Straight Connector 107"/>
          <p:cNvCxnSpPr/>
          <p:nvPr userDrawn="1"/>
        </p:nvCxnSpPr>
        <p:spPr>
          <a:xfrm>
            <a:off x="4097681" y="3418734"/>
            <a:ext cx="270083" cy="0"/>
          </a:xfrm>
          <a:prstGeom prst="line">
            <a:avLst/>
          </a:prstGeom>
          <a:ln w="9525">
            <a:solidFill>
              <a:srgbClr val="F04C3E"/>
            </a:solidFill>
            <a:tailEnd type="none"/>
          </a:ln>
        </p:spPr>
        <p:style>
          <a:lnRef idx="1">
            <a:schemeClr val="accent1"/>
          </a:lnRef>
          <a:fillRef idx="0">
            <a:schemeClr val="accent1"/>
          </a:fillRef>
          <a:effectRef idx="0">
            <a:schemeClr val="accent1"/>
          </a:effectRef>
          <a:fontRef idx="minor">
            <a:schemeClr val="tx1"/>
          </a:fontRef>
        </p:style>
      </p:cxnSp>
      <p:cxnSp>
        <p:nvCxnSpPr>
          <p:cNvPr id="109" name="Straight Connector 108"/>
          <p:cNvCxnSpPr/>
          <p:nvPr userDrawn="1"/>
        </p:nvCxnSpPr>
        <p:spPr>
          <a:xfrm>
            <a:off x="4091709" y="3575700"/>
            <a:ext cx="270083" cy="0"/>
          </a:xfrm>
          <a:prstGeom prst="line">
            <a:avLst/>
          </a:prstGeom>
          <a:ln w="9525">
            <a:solidFill>
              <a:srgbClr val="F04C3E"/>
            </a:solidFill>
            <a:tailEnd type="none"/>
          </a:ln>
        </p:spPr>
        <p:style>
          <a:lnRef idx="1">
            <a:schemeClr val="accent1"/>
          </a:lnRef>
          <a:fillRef idx="0">
            <a:schemeClr val="accent1"/>
          </a:fillRef>
          <a:effectRef idx="0">
            <a:schemeClr val="accent1"/>
          </a:effectRef>
          <a:fontRef idx="minor">
            <a:schemeClr val="tx1"/>
          </a:fontRef>
        </p:style>
      </p:cxnSp>
      <p:sp>
        <p:nvSpPr>
          <p:cNvPr id="110" name="TextBox 109"/>
          <p:cNvSpPr txBox="1"/>
          <p:nvPr userDrawn="1"/>
        </p:nvSpPr>
        <p:spPr>
          <a:xfrm>
            <a:off x="463392" y="144348"/>
            <a:ext cx="2434817" cy="1997470"/>
          </a:xfrm>
          <a:prstGeom prst="rect">
            <a:avLst/>
          </a:prstGeom>
          <a:noFill/>
        </p:spPr>
        <p:txBody>
          <a:bodyPr wrap="square" lIns="0" tIns="36576" rIns="0" bIns="0" rtlCol="0">
            <a:spAutoFit/>
          </a:bodyPr>
          <a:lstStyle/>
          <a:p>
            <a:pPr>
              <a:lnSpc>
                <a:spcPct val="85000"/>
              </a:lnSpc>
              <a:spcAft>
                <a:spcPts val="600"/>
              </a:spcAft>
              <a:buClr>
                <a:srgbClr val="FFE600"/>
              </a:buClr>
              <a:buSzPct val="70000"/>
            </a:pPr>
            <a:r>
              <a:rPr lang="en-US" sz="1200" b="1" dirty="0" smtClean="0">
                <a:solidFill>
                  <a:srgbClr val="000000"/>
                </a:solidFill>
              </a:rPr>
              <a:t>About color themes</a:t>
            </a:r>
          </a:p>
          <a:p>
            <a:pPr marL="347663">
              <a:lnSpc>
                <a:spcPct val="85000"/>
              </a:lnSpc>
              <a:spcAft>
                <a:spcPts val="600"/>
              </a:spcAft>
              <a:buSzPct val="100000"/>
            </a:pPr>
            <a:r>
              <a:rPr lang="en-US" sz="1200" dirty="0">
                <a:solidFill>
                  <a:srgbClr val="000000"/>
                </a:solidFill>
              </a:rPr>
              <a:t>Choose the appropriate design theme for your document or presentation. The first four on the design tab are EY Themes. Use light backgrounds for handouts; use dark backgrounds on screen. The themes labeled “projection” contain projector-safe color values for EY Yellow.</a:t>
            </a:r>
          </a:p>
        </p:txBody>
      </p:sp>
      <p:sp>
        <p:nvSpPr>
          <p:cNvPr id="111" name="Oval 110"/>
          <p:cNvSpPr/>
          <p:nvPr userDrawn="1"/>
        </p:nvSpPr>
        <p:spPr>
          <a:xfrm>
            <a:off x="463392" y="407718"/>
            <a:ext cx="178215" cy="237744"/>
          </a:xfrm>
          <a:prstGeom prst="ellipse">
            <a:avLst/>
          </a:prstGeom>
          <a:solidFill>
            <a:srgbClr val="F04C3E"/>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r>
              <a:rPr lang="en-US" sz="1200" b="1" dirty="0" smtClean="0">
                <a:solidFill>
                  <a:srgbClr val="FFFFFF"/>
                </a:solidFill>
              </a:rPr>
              <a:t>!</a:t>
            </a:r>
            <a:endParaRPr lang="en-US" sz="1200" b="1" dirty="0">
              <a:solidFill>
                <a:srgbClr val="FFFFFF"/>
              </a:solidFill>
            </a:endParaRPr>
          </a:p>
        </p:txBody>
      </p:sp>
      <p:sp>
        <p:nvSpPr>
          <p:cNvPr id="112" name="Rectangle 111"/>
          <p:cNvSpPr/>
          <p:nvPr userDrawn="1"/>
        </p:nvSpPr>
        <p:spPr>
          <a:xfrm>
            <a:off x="3058198" y="407718"/>
            <a:ext cx="2269492" cy="789034"/>
          </a:xfrm>
          <a:prstGeom prst="rect">
            <a:avLst/>
          </a:prstGeom>
          <a:noFill/>
          <a:ln w="25400">
            <a:solidFill>
              <a:srgbClr val="F04C3E"/>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en-GB" sz="1200" dirty="0">
              <a:solidFill>
                <a:srgbClr val="000000"/>
              </a:solidFill>
            </a:endParaRPr>
          </a:p>
        </p:txBody>
      </p:sp>
      <p:sp>
        <p:nvSpPr>
          <p:cNvPr id="113" name="Oval 112"/>
          <p:cNvSpPr/>
          <p:nvPr userDrawn="1"/>
        </p:nvSpPr>
        <p:spPr>
          <a:xfrm>
            <a:off x="2991358" y="288846"/>
            <a:ext cx="178215" cy="237744"/>
          </a:xfrm>
          <a:prstGeom prst="ellipse">
            <a:avLst/>
          </a:prstGeom>
          <a:solidFill>
            <a:srgbClr val="F04C3E"/>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r>
              <a:rPr lang="en-US" sz="1200" b="1" dirty="0" smtClean="0">
                <a:solidFill>
                  <a:srgbClr val="FFFFFF"/>
                </a:solidFill>
              </a:rPr>
              <a:t>!</a:t>
            </a:r>
            <a:endParaRPr lang="en-US" sz="1200" b="1" dirty="0">
              <a:solidFill>
                <a:srgbClr val="FFFFFF"/>
              </a:solidFill>
            </a:endParaRPr>
          </a:p>
        </p:txBody>
      </p:sp>
      <p:grpSp>
        <p:nvGrpSpPr>
          <p:cNvPr id="114" name="Group 71"/>
          <p:cNvGrpSpPr/>
          <p:nvPr userDrawn="1"/>
        </p:nvGrpSpPr>
        <p:grpSpPr bwMode="gray">
          <a:xfrm>
            <a:off x="2381505" y="3654861"/>
            <a:ext cx="3123413" cy="1593027"/>
            <a:chOff x="2614290" y="3387791"/>
            <a:chExt cx="4166719" cy="1593027"/>
          </a:xfrm>
        </p:grpSpPr>
        <p:grpSp>
          <p:nvGrpSpPr>
            <p:cNvPr id="115" name="Group 9"/>
            <p:cNvGrpSpPr/>
            <p:nvPr/>
          </p:nvGrpSpPr>
          <p:grpSpPr bwMode="gray">
            <a:xfrm>
              <a:off x="2962606" y="3387791"/>
              <a:ext cx="3818403" cy="1593027"/>
              <a:chOff x="1358406" y="2244365"/>
              <a:chExt cx="3818403" cy="1593027"/>
            </a:xfrm>
          </p:grpSpPr>
          <p:sp>
            <p:nvSpPr>
              <p:cNvPr id="117" name="TextBox 116"/>
              <p:cNvSpPr txBox="1"/>
              <p:nvPr/>
            </p:nvSpPr>
            <p:spPr bwMode="gray">
              <a:xfrm rot="18166506">
                <a:off x="1331280" y="3272039"/>
                <a:ext cx="452047" cy="164233"/>
              </a:xfrm>
              <a:prstGeom prst="rect">
                <a:avLst/>
              </a:prstGeom>
              <a:noFill/>
            </p:spPr>
            <p:txBody>
              <a:bodyPr wrap="none" lIns="0" tIns="0" rIns="0" bIns="0" rtlCol="0" anchor="b">
                <a:spAutoFit/>
              </a:bodyPr>
              <a:lstStyle/>
              <a:p>
                <a:r>
                  <a:rPr lang="en-US" sz="800" dirty="0" smtClean="0">
                    <a:solidFill>
                      <a:srgbClr val="646464"/>
                    </a:solidFill>
                  </a:rPr>
                  <a:t>Text color</a:t>
                </a:r>
                <a:endParaRPr lang="en-US" sz="800" dirty="0">
                  <a:solidFill>
                    <a:srgbClr val="646464"/>
                  </a:solidFill>
                </a:endParaRPr>
              </a:p>
            </p:txBody>
          </p:sp>
          <p:sp>
            <p:nvSpPr>
              <p:cNvPr id="118" name="TextBox 117"/>
              <p:cNvSpPr txBox="1"/>
              <p:nvPr/>
            </p:nvSpPr>
            <p:spPr bwMode="gray">
              <a:xfrm rot="18166506">
                <a:off x="1607135" y="3098846"/>
                <a:ext cx="864019" cy="164233"/>
              </a:xfrm>
              <a:prstGeom prst="rect">
                <a:avLst/>
              </a:prstGeom>
              <a:noFill/>
            </p:spPr>
            <p:txBody>
              <a:bodyPr wrap="none" lIns="0" tIns="0" rIns="0" bIns="0" rtlCol="0" anchor="b">
                <a:spAutoFit/>
              </a:bodyPr>
              <a:lstStyle/>
              <a:p>
                <a:r>
                  <a:rPr lang="en-US" sz="800" dirty="0" smtClean="0">
                    <a:solidFill>
                      <a:srgbClr val="646464"/>
                    </a:solidFill>
                  </a:rPr>
                  <a:t>High-contrast color</a:t>
                </a:r>
                <a:endParaRPr lang="en-US" sz="800" dirty="0">
                  <a:solidFill>
                    <a:srgbClr val="646464"/>
                  </a:solidFill>
                </a:endParaRPr>
              </a:p>
            </p:txBody>
          </p:sp>
          <p:sp>
            <p:nvSpPr>
              <p:cNvPr id="119" name="TextBox 118"/>
              <p:cNvSpPr txBox="1"/>
              <p:nvPr/>
            </p:nvSpPr>
            <p:spPr bwMode="gray">
              <a:xfrm rot="18166506">
                <a:off x="1993831" y="3078629"/>
                <a:ext cx="912109" cy="164233"/>
              </a:xfrm>
              <a:prstGeom prst="rect">
                <a:avLst/>
              </a:prstGeom>
              <a:noFill/>
            </p:spPr>
            <p:txBody>
              <a:bodyPr wrap="none" lIns="0" tIns="0" rIns="0" bIns="0" rtlCol="0" anchor="b">
                <a:spAutoFit/>
              </a:bodyPr>
              <a:lstStyle/>
              <a:p>
                <a:r>
                  <a:rPr lang="en-US" sz="800" dirty="0" smtClean="0">
                    <a:solidFill>
                      <a:srgbClr val="646464"/>
                    </a:solidFill>
                  </a:rPr>
                  <a:t>Key statement color</a:t>
                </a:r>
                <a:endParaRPr lang="en-US" sz="800" dirty="0">
                  <a:solidFill>
                    <a:srgbClr val="646464"/>
                  </a:solidFill>
                </a:endParaRPr>
              </a:p>
            </p:txBody>
          </p:sp>
          <p:sp>
            <p:nvSpPr>
              <p:cNvPr id="120" name="TextBox 119"/>
              <p:cNvSpPr txBox="1"/>
              <p:nvPr/>
            </p:nvSpPr>
            <p:spPr bwMode="gray">
              <a:xfrm rot="18166506">
                <a:off x="2386010" y="3124454"/>
                <a:ext cx="803105" cy="164233"/>
              </a:xfrm>
              <a:prstGeom prst="rect">
                <a:avLst/>
              </a:prstGeom>
              <a:noFill/>
            </p:spPr>
            <p:txBody>
              <a:bodyPr wrap="none" lIns="0" tIns="0" rIns="0" bIns="0" rtlCol="0">
                <a:spAutoFit/>
              </a:bodyPr>
              <a:lstStyle/>
              <a:p>
                <a:r>
                  <a:rPr lang="en-US" sz="800" dirty="0" smtClean="0">
                    <a:solidFill>
                      <a:srgbClr val="646464"/>
                    </a:solidFill>
                  </a:rPr>
                  <a:t>Background color</a:t>
                </a:r>
                <a:endParaRPr lang="en-US" sz="800" dirty="0">
                  <a:solidFill>
                    <a:srgbClr val="646464"/>
                  </a:solidFill>
                </a:endParaRPr>
              </a:p>
            </p:txBody>
          </p:sp>
          <p:sp>
            <p:nvSpPr>
              <p:cNvPr id="121" name="TextBox 120"/>
              <p:cNvSpPr txBox="1"/>
              <p:nvPr/>
            </p:nvSpPr>
            <p:spPr bwMode="gray">
              <a:xfrm rot="18166506">
                <a:off x="2723131" y="3104911"/>
                <a:ext cx="849592" cy="164233"/>
              </a:xfrm>
              <a:prstGeom prst="rect">
                <a:avLst/>
              </a:prstGeom>
              <a:noFill/>
            </p:spPr>
            <p:txBody>
              <a:bodyPr wrap="none" lIns="0" tIns="0" rIns="0" bIns="0" rtlCol="0">
                <a:spAutoFit/>
              </a:bodyPr>
              <a:lstStyle/>
              <a:p>
                <a:r>
                  <a:rPr lang="en-US" sz="800" dirty="0" smtClean="0">
                    <a:solidFill>
                      <a:srgbClr val="646464"/>
                    </a:solidFill>
                  </a:rPr>
                  <a:t>Accent 1: EY Gray</a:t>
                </a:r>
                <a:endParaRPr lang="en-US" sz="800" dirty="0">
                  <a:solidFill>
                    <a:srgbClr val="646464"/>
                  </a:solidFill>
                </a:endParaRPr>
              </a:p>
            </p:txBody>
          </p:sp>
          <p:sp>
            <p:nvSpPr>
              <p:cNvPr id="122" name="TextBox 121"/>
              <p:cNvSpPr txBox="1"/>
              <p:nvPr/>
            </p:nvSpPr>
            <p:spPr bwMode="gray">
              <a:xfrm rot="18166506">
                <a:off x="3078057" y="3071216"/>
                <a:ext cx="929742" cy="164233"/>
              </a:xfrm>
              <a:prstGeom prst="rect">
                <a:avLst/>
              </a:prstGeom>
              <a:noFill/>
            </p:spPr>
            <p:txBody>
              <a:bodyPr wrap="none" lIns="0" tIns="0" rIns="0" bIns="0" rtlCol="0">
                <a:spAutoFit/>
              </a:bodyPr>
              <a:lstStyle/>
              <a:p>
                <a:r>
                  <a:rPr lang="en-US" sz="800" dirty="0" smtClean="0">
                    <a:solidFill>
                      <a:srgbClr val="646464"/>
                    </a:solidFill>
                  </a:rPr>
                  <a:t>Accent 2: EY Yellow</a:t>
                </a:r>
                <a:endParaRPr lang="en-US" sz="800" dirty="0">
                  <a:solidFill>
                    <a:srgbClr val="646464"/>
                  </a:solidFill>
                </a:endParaRPr>
              </a:p>
            </p:txBody>
          </p:sp>
          <p:sp>
            <p:nvSpPr>
              <p:cNvPr id="123" name="TextBox 122"/>
              <p:cNvSpPr txBox="1"/>
              <p:nvPr/>
            </p:nvSpPr>
            <p:spPr bwMode="gray">
              <a:xfrm rot="18166506">
                <a:off x="3405307" y="2984282"/>
                <a:ext cx="1136530" cy="164233"/>
              </a:xfrm>
              <a:prstGeom prst="rect">
                <a:avLst/>
              </a:prstGeom>
              <a:noFill/>
            </p:spPr>
            <p:txBody>
              <a:bodyPr wrap="none" lIns="0" tIns="0" rIns="0" bIns="0" rtlCol="0">
                <a:spAutoFit/>
              </a:bodyPr>
              <a:lstStyle/>
              <a:p>
                <a:r>
                  <a:rPr lang="en-US" sz="800" dirty="0" smtClean="0">
                    <a:solidFill>
                      <a:srgbClr val="646464"/>
                    </a:solidFill>
                  </a:rPr>
                  <a:t>Accent 3: EY Gray Tint 1</a:t>
                </a:r>
                <a:endParaRPr lang="en-US" sz="800" dirty="0">
                  <a:solidFill>
                    <a:srgbClr val="646464"/>
                  </a:solidFill>
                </a:endParaRPr>
              </a:p>
            </p:txBody>
          </p:sp>
          <p:sp>
            <p:nvSpPr>
              <p:cNvPr id="124" name="TextBox 123"/>
              <p:cNvSpPr txBox="1"/>
              <p:nvPr/>
            </p:nvSpPr>
            <p:spPr bwMode="gray">
              <a:xfrm rot="18166506">
                <a:off x="3785951" y="2984282"/>
                <a:ext cx="1136530" cy="164233"/>
              </a:xfrm>
              <a:prstGeom prst="rect">
                <a:avLst/>
              </a:prstGeom>
              <a:noFill/>
            </p:spPr>
            <p:txBody>
              <a:bodyPr wrap="none" lIns="0" tIns="0" rIns="0" bIns="0" rtlCol="0">
                <a:spAutoFit/>
              </a:bodyPr>
              <a:lstStyle/>
              <a:p>
                <a:r>
                  <a:rPr lang="en-US" sz="800" dirty="0" smtClean="0">
                    <a:solidFill>
                      <a:srgbClr val="646464"/>
                    </a:solidFill>
                  </a:rPr>
                  <a:t>Accent 4: EY Gray Tint 3</a:t>
                </a:r>
                <a:endParaRPr lang="en-US" sz="800" dirty="0">
                  <a:solidFill>
                    <a:srgbClr val="646464"/>
                  </a:solidFill>
                </a:endParaRPr>
              </a:p>
            </p:txBody>
          </p:sp>
          <p:sp>
            <p:nvSpPr>
              <p:cNvPr id="125" name="TextBox 124"/>
              <p:cNvSpPr txBox="1"/>
              <p:nvPr/>
            </p:nvSpPr>
            <p:spPr bwMode="gray">
              <a:xfrm rot="18166506">
                <a:off x="4090463" y="2868371"/>
                <a:ext cx="1412246" cy="164233"/>
              </a:xfrm>
              <a:prstGeom prst="rect">
                <a:avLst/>
              </a:prstGeom>
              <a:noFill/>
            </p:spPr>
            <p:txBody>
              <a:bodyPr wrap="none" lIns="0" tIns="0" rIns="0" bIns="0" rtlCol="0">
                <a:spAutoFit/>
              </a:bodyPr>
              <a:lstStyle/>
              <a:p>
                <a:r>
                  <a:rPr lang="en-US" sz="800" dirty="0" smtClean="0">
                    <a:solidFill>
                      <a:srgbClr val="646464"/>
                    </a:solidFill>
                  </a:rPr>
                  <a:t>Accent 5: EY Special Use Blue</a:t>
                </a:r>
                <a:endParaRPr lang="en-US" sz="800" dirty="0">
                  <a:solidFill>
                    <a:srgbClr val="646464"/>
                  </a:solidFill>
                </a:endParaRPr>
              </a:p>
            </p:txBody>
          </p:sp>
          <p:sp>
            <p:nvSpPr>
              <p:cNvPr id="126" name="TextBox 125"/>
              <p:cNvSpPr txBox="1"/>
              <p:nvPr/>
            </p:nvSpPr>
            <p:spPr bwMode="gray">
              <a:xfrm rot="18166506">
                <a:off x="4526428" y="2984282"/>
                <a:ext cx="1136530" cy="164233"/>
              </a:xfrm>
              <a:prstGeom prst="rect">
                <a:avLst/>
              </a:prstGeom>
              <a:noFill/>
            </p:spPr>
            <p:txBody>
              <a:bodyPr wrap="none" lIns="0" tIns="0" rIns="0" bIns="0" rtlCol="0">
                <a:spAutoFit/>
              </a:bodyPr>
              <a:lstStyle/>
              <a:p>
                <a:r>
                  <a:rPr lang="en-US" sz="800" dirty="0" smtClean="0">
                    <a:solidFill>
                      <a:srgbClr val="646464"/>
                    </a:solidFill>
                  </a:rPr>
                  <a:t>Accent 6: EY Gray Tint 2</a:t>
                </a:r>
                <a:endParaRPr lang="en-US" sz="800" dirty="0">
                  <a:solidFill>
                    <a:srgbClr val="646464"/>
                  </a:solidFill>
                </a:endParaRPr>
              </a:p>
            </p:txBody>
          </p:sp>
          <p:sp>
            <p:nvSpPr>
              <p:cNvPr id="127" name="Rectangle 126"/>
              <p:cNvSpPr/>
              <p:nvPr/>
            </p:nvSpPr>
            <p:spPr bwMode="gray">
              <a:xfrm>
                <a:off x="1358406" y="3606265"/>
                <a:ext cx="228600" cy="228600"/>
              </a:xfrm>
              <a:prstGeom prst="rect">
                <a:avLst/>
              </a:prstGeom>
              <a:solidFill>
                <a:schemeClr val="bg1"/>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en-US" sz="1200" dirty="0">
                  <a:solidFill>
                    <a:srgbClr val="646464"/>
                  </a:solidFill>
                </a:endParaRPr>
              </a:p>
            </p:txBody>
          </p:sp>
          <p:sp>
            <p:nvSpPr>
              <p:cNvPr id="128" name="Rectangle 127"/>
              <p:cNvSpPr/>
              <p:nvPr/>
            </p:nvSpPr>
            <p:spPr bwMode="gray">
              <a:xfrm>
                <a:off x="1736571" y="3603589"/>
                <a:ext cx="228600" cy="228600"/>
              </a:xfrm>
              <a:prstGeom prst="rect">
                <a:avLst/>
              </a:prstGeom>
              <a:solidFill>
                <a:schemeClr val="tx1"/>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en-US" sz="1200" dirty="0">
                  <a:solidFill>
                    <a:srgbClr val="646464"/>
                  </a:solidFill>
                </a:endParaRPr>
              </a:p>
            </p:txBody>
          </p:sp>
          <p:sp>
            <p:nvSpPr>
              <p:cNvPr id="129" name="Rectangle 128"/>
              <p:cNvSpPr/>
              <p:nvPr/>
            </p:nvSpPr>
            <p:spPr bwMode="gray">
              <a:xfrm>
                <a:off x="2110476" y="3608792"/>
                <a:ext cx="228600" cy="228600"/>
              </a:xfrm>
              <a:prstGeom prst="rect">
                <a:avLst/>
              </a:prstGeom>
              <a:solidFill>
                <a:schemeClr val="bg2"/>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en-US" sz="1200" dirty="0">
                  <a:solidFill>
                    <a:srgbClr val="646464"/>
                  </a:solidFill>
                </a:endParaRPr>
              </a:p>
            </p:txBody>
          </p:sp>
          <p:sp>
            <p:nvSpPr>
              <p:cNvPr id="130" name="Rectangle 129"/>
              <p:cNvSpPr/>
              <p:nvPr/>
            </p:nvSpPr>
            <p:spPr bwMode="gray">
              <a:xfrm>
                <a:off x="2488453" y="3606265"/>
                <a:ext cx="228600" cy="228600"/>
              </a:xfrm>
              <a:prstGeom prst="rect">
                <a:avLst/>
              </a:prstGeom>
              <a:solidFill>
                <a:schemeClr val="tx2"/>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en-US" sz="1200" dirty="0">
                  <a:solidFill>
                    <a:srgbClr val="646464"/>
                  </a:solidFill>
                </a:endParaRPr>
              </a:p>
            </p:txBody>
          </p:sp>
          <p:sp>
            <p:nvSpPr>
              <p:cNvPr id="131" name="Rectangle 130"/>
              <p:cNvSpPr/>
              <p:nvPr/>
            </p:nvSpPr>
            <p:spPr bwMode="gray">
              <a:xfrm>
                <a:off x="2863235" y="3608792"/>
                <a:ext cx="228600" cy="228600"/>
              </a:xfrm>
              <a:prstGeom prst="rect">
                <a:avLst/>
              </a:prstGeom>
              <a:solidFill>
                <a:schemeClr val="accent1"/>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en-US" sz="1200" dirty="0">
                  <a:solidFill>
                    <a:srgbClr val="646464"/>
                  </a:solidFill>
                </a:endParaRPr>
              </a:p>
            </p:txBody>
          </p:sp>
          <p:sp>
            <p:nvSpPr>
              <p:cNvPr id="132" name="Rectangle 131"/>
              <p:cNvSpPr/>
              <p:nvPr/>
            </p:nvSpPr>
            <p:spPr bwMode="gray">
              <a:xfrm>
                <a:off x="3235719" y="3608792"/>
                <a:ext cx="228600" cy="228600"/>
              </a:xfrm>
              <a:prstGeom prst="rect">
                <a:avLst/>
              </a:prstGeom>
              <a:solidFill>
                <a:schemeClr val="accent2"/>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en-US" sz="1200" dirty="0">
                  <a:solidFill>
                    <a:srgbClr val="646464"/>
                  </a:solidFill>
                </a:endParaRPr>
              </a:p>
            </p:txBody>
          </p:sp>
          <p:sp>
            <p:nvSpPr>
              <p:cNvPr id="133" name="Rectangle 132"/>
              <p:cNvSpPr/>
              <p:nvPr/>
            </p:nvSpPr>
            <p:spPr bwMode="gray">
              <a:xfrm>
                <a:off x="3611476" y="3608792"/>
                <a:ext cx="228600" cy="228600"/>
              </a:xfrm>
              <a:prstGeom prst="rect">
                <a:avLst/>
              </a:prstGeom>
              <a:solidFill>
                <a:schemeClr val="accent3"/>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en-US" sz="1200" dirty="0">
                  <a:solidFill>
                    <a:srgbClr val="646464"/>
                  </a:solidFill>
                </a:endParaRPr>
              </a:p>
            </p:txBody>
          </p:sp>
          <p:sp>
            <p:nvSpPr>
              <p:cNvPr id="134" name="Rectangle 133"/>
              <p:cNvSpPr/>
              <p:nvPr/>
            </p:nvSpPr>
            <p:spPr bwMode="gray">
              <a:xfrm>
                <a:off x="3986918" y="3608792"/>
                <a:ext cx="228600" cy="228600"/>
              </a:xfrm>
              <a:prstGeom prst="rect">
                <a:avLst/>
              </a:prstGeom>
              <a:solidFill>
                <a:schemeClr val="accent4"/>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en-US" sz="1200" dirty="0">
                  <a:solidFill>
                    <a:srgbClr val="646464"/>
                  </a:solidFill>
                </a:endParaRPr>
              </a:p>
            </p:txBody>
          </p:sp>
          <p:sp>
            <p:nvSpPr>
              <p:cNvPr id="135" name="Rectangle 134"/>
              <p:cNvSpPr/>
              <p:nvPr/>
            </p:nvSpPr>
            <p:spPr bwMode="gray">
              <a:xfrm>
                <a:off x="4360999" y="3608792"/>
                <a:ext cx="228600" cy="228600"/>
              </a:xfrm>
              <a:prstGeom prst="rect">
                <a:avLst/>
              </a:prstGeom>
              <a:solidFill>
                <a:schemeClr val="accent5"/>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en-US" sz="1200" dirty="0">
                  <a:solidFill>
                    <a:srgbClr val="646464"/>
                  </a:solidFill>
                </a:endParaRPr>
              </a:p>
            </p:txBody>
          </p:sp>
          <p:sp>
            <p:nvSpPr>
              <p:cNvPr id="136" name="Rectangle 135"/>
              <p:cNvSpPr/>
              <p:nvPr/>
            </p:nvSpPr>
            <p:spPr bwMode="gray">
              <a:xfrm>
                <a:off x="4728658" y="3608792"/>
                <a:ext cx="228600" cy="228600"/>
              </a:xfrm>
              <a:prstGeom prst="rect">
                <a:avLst/>
              </a:prstGeom>
              <a:solidFill>
                <a:schemeClr val="accent6"/>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en-US" sz="1200" dirty="0">
                  <a:solidFill>
                    <a:srgbClr val="646464"/>
                  </a:solidFill>
                </a:endParaRPr>
              </a:p>
            </p:txBody>
          </p:sp>
        </p:grpSp>
        <p:sp>
          <p:nvSpPr>
            <p:cNvPr id="116" name="Oval 115"/>
            <p:cNvSpPr/>
            <p:nvPr/>
          </p:nvSpPr>
          <p:spPr bwMode="gray">
            <a:xfrm>
              <a:off x="2614290" y="4742279"/>
              <a:ext cx="237744" cy="237744"/>
            </a:xfrm>
            <a:prstGeom prst="ellipse">
              <a:avLst/>
            </a:prstGeom>
            <a:solidFill>
              <a:srgbClr val="AC98DB"/>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r>
                <a:rPr lang="en-US" sz="1200" b="1" dirty="0" smtClean="0">
                  <a:solidFill>
                    <a:srgbClr val="FFFFFF"/>
                  </a:solidFill>
                </a:rPr>
                <a:t>1</a:t>
              </a:r>
              <a:endParaRPr lang="en-US" sz="1200" b="1" dirty="0">
                <a:solidFill>
                  <a:srgbClr val="FFFFFF"/>
                </a:solidFill>
              </a:endParaRPr>
            </a:p>
          </p:txBody>
        </p:sp>
      </p:grpSp>
      <p:grpSp>
        <p:nvGrpSpPr>
          <p:cNvPr id="137" name="Group 74"/>
          <p:cNvGrpSpPr/>
          <p:nvPr userDrawn="1"/>
        </p:nvGrpSpPr>
        <p:grpSpPr bwMode="gray">
          <a:xfrm>
            <a:off x="2381505" y="5275137"/>
            <a:ext cx="2987958" cy="1475182"/>
            <a:chOff x="2614290" y="5086296"/>
            <a:chExt cx="3986020" cy="1475182"/>
          </a:xfrm>
        </p:grpSpPr>
        <p:grpSp>
          <p:nvGrpSpPr>
            <p:cNvPr id="138" name="Group 30"/>
            <p:cNvGrpSpPr/>
            <p:nvPr/>
          </p:nvGrpSpPr>
          <p:grpSpPr bwMode="gray">
            <a:xfrm>
              <a:off x="2927601" y="5086296"/>
              <a:ext cx="3672709" cy="1466038"/>
              <a:chOff x="1364344" y="3806310"/>
              <a:chExt cx="3672709" cy="1466038"/>
            </a:xfrm>
          </p:grpSpPr>
          <p:sp>
            <p:nvSpPr>
              <p:cNvPr id="140" name="TextBox 139"/>
              <p:cNvSpPr txBox="1"/>
              <p:nvPr/>
            </p:nvSpPr>
            <p:spPr bwMode="gray">
              <a:xfrm rot="18166506">
                <a:off x="1210687" y="4508680"/>
                <a:ext cx="934551" cy="164234"/>
              </a:xfrm>
              <a:prstGeom prst="rect">
                <a:avLst/>
              </a:prstGeom>
              <a:noFill/>
            </p:spPr>
            <p:txBody>
              <a:bodyPr wrap="none" lIns="0" tIns="0" rIns="0" bIns="0" rtlCol="0">
                <a:spAutoFit/>
              </a:bodyPr>
              <a:lstStyle/>
              <a:p>
                <a:r>
                  <a:rPr lang="en-US" sz="800" dirty="0" smtClean="0">
                    <a:solidFill>
                      <a:srgbClr val="646464"/>
                    </a:solidFill>
                  </a:rPr>
                  <a:t>EY Special Use Red</a:t>
                </a:r>
                <a:endParaRPr lang="en-US" sz="800" dirty="0">
                  <a:solidFill>
                    <a:srgbClr val="646464"/>
                  </a:solidFill>
                </a:endParaRPr>
              </a:p>
            </p:txBody>
          </p:sp>
          <p:sp>
            <p:nvSpPr>
              <p:cNvPr id="141" name="TextBox 140"/>
              <p:cNvSpPr txBox="1"/>
              <p:nvPr/>
            </p:nvSpPr>
            <p:spPr bwMode="gray">
              <a:xfrm rot="18166506">
                <a:off x="1526413" y="4402203"/>
                <a:ext cx="1187826" cy="164234"/>
              </a:xfrm>
              <a:prstGeom prst="rect">
                <a:avLst/>
              </a:prstGeom>
              <a:noFill/>
            </p:spPr>
            <p:txBody>
              <a:bodyPr wrap="none" lIns="0" tIns="0" rIns="0" bIns="0" rtlCol="0">
                <a:spAutoFit/>
              </a:bodyPr>
              <a:lstStyle/>
              <a:p>
                <a:r>
                  <a:rPr lang="en-US" sz="800" dirty="0" smtClean="0">
                    <a:solidFill>
                      <a:srgbClr val="646464"/>
                    </a:solidFill>
                  </a:rPr>
                  <a:t>EY Special Use Blue 50%</a:t>
                </a:r>
                <a:endParaRPr lang="en-US" sz="800" dirty="0">
                  <a:solidFill>
                    <a:srgbClr val="646464"/>
                  </a:solidFill>
                </a:endParaRPr>
              </a:p>
            </p:txBody>
          </p:sp>
          <p:sp>
            <p:nvSpPr>
              <p:cNvPr id="142" name="TextBox 141"/>
              <p:cNvSpPr txBox="1"/>
              <p:nvPr/>
            </p:nvSpPr>
            <p:spPr bwMode="gray">
              <a:xfrm rot="18166506">
                <a:off x="1944025" y="4462855"/>
                <a:ext cx="1043555" cy="164234"/>
              </a:xfrm>
              <a:prstGeom prst="rect">
                <a:avLst/>
              </a:prstGeom>
              <a:noFill/>
            </p:spPr>
            <p:txBody>
              <a:bodyPr wrap="none" lIns="0" tIns="0" rIns="0" bIns="0" rtlCol="0">
                <a:spAutoFit/>
              </a:bodyPr>
              <a:lstStyle/>
              <a:p>
                <a:r>
                  <a:rPr lang="en-US" sz="800" dirty="0" smtClean="0">
                    <a:solidFill>
                      <a:srgbClr val="646464"/>
                    </a:solidFill>
                  </a:rPr>
                  <a:t>EY Special Use Purple</a:t>
                </a:r>
                <a:endParaRPr lang="en-US" sz="800" dirty="0">
                  <a:solidFill>
                    <a:srgbClr val="646464"/>
                  </a:solidFill>
                </a:endParaRPr>
              </a:p>
            </p:txBody>
          </p:sp>
          <p:sp>
            <p:nvSpPr>
              <p:cNvPr id="143" name="TextBox 142"/>
              <p:cNvSpPr txBox="1"/>
              <p:nvPr/>
            </p:nvSpPr>
            <p:spPr bwMode="gray">
              <a:xfrm rot="18166506">
                <a:off x="2260674" y="4363791"/>
                <a:ext cx="1279196" cy="164234"/>
              </a:xfrm>
              <a:prstGeom prst="rect">
                <a:avLst/>
              </a:prstGeom>
              <a:noFill/>
            </p:spPr>
            <p:txBody>
              <a:bodyPr wrap="none" lIns="0" tIns="0" rIns="0" bIns="0" rtlCol="0">
                <a:spAutoFit/>
              </a:bodyPr>
              <a:lstStyle/>
              <a:p>
                <a:r>
                  <a:rPr lang="en-US" sz="800" dirty="0" smtClean="0">
                    <a:solidFill>
                      <a:srgbClr val="646464"/>
                    </a:solidFill>
                  </a:rPr>
                  <a:t>EY Special Use Purple 50%</a:t>
                </a:r>
                <a:endParaRPr lang="en-US" sz="800" dirty="0">
                  <a:solidFill>
                    <a:srgbClr val="646464"/>
                  </a:solidFill>
                </a:endParaRPr>
              </a:p>
            </p:txBody>
          </p:sp>
          <p:sp>
            <p:nvSpPr>
              <p:cNvPr id="144" name="TextBox 143"/>
              <p:cNvSpPr txBox="1"/>
              <p:nvPr/>
            </p:nvSpPr>
            <p:spPr bwMode="gray">
              <a:xfrm rot="18166506">
                <a:off x="2692962" y="4467572"/>
                <a:ext cx="1032334" cy="164234"/>
              </a:xfrm>
              <a:prstGeom prst="rect">
                <a:avLst/>
              </a:prstGeom>
              <a:noFill/>
            </p:spPr>
            <p:txBody>
              <a:bodyPr wrap="none" lIns="0" tIns="0" rIns="0" bIns="0" rtlCol="0">
                <a:spAutoFit/>
              </a:bodyPr>
              <a:lstStyle/>
              <a:p>
                <a:r>
                  <a:rPr lang="en-US" sz="800" dirty="0" smtClean="0">
                    <a:solidFill>
                      <a:srgbClr val="646464"/>
                    </a:solidFill>
                  </a:rPr>
                  <a:t>EY Special Use Green</a:t>
                </a:r>
                <a:endParaRPr lang="en-US" sz="800" dirty="0">
                  <a:solidFill>
                    <a:srgbClr val="646464"/>
                  </a:solidFill>
                </a:endParaRPr>
              </a:p>
            </p:txBody>
          </p:sp>
          <p:sp>
            <p:nvSpPr>
              <p:cNvPr id="145" name="TextBox 144"/>
              <p:cNvSpPr txBox="1"/>
              <p:nvPr/>
            </p:nvSpPr>
            <p:spPr bwMode="gray">
              <a:xfrm rot="18166506">
                <a:off x="3010334" y="4368508"/>
                <a:ext cx="1267976" cy="164234"/>
              </a:xfrm>
              <a:prstGeom prst="rect">
                <a:avLst/>
              </a:prstGeom>
              <a:noFill/>
            </p:spPr>
            <p:txBody>
              <a:bodyPr wrap="none" lIns="0" tIns="0" rIns="0" bIns="0" rtlCol="0">
                <a:spAutoFit/>
              </a:bodyPr>
              <a:lstStyle/>
              <a:p>
                <a:r>
                  <a:rPr lang="en-US" sz="800" dirty="0" smtClean="0">
                    <a:solidFill>
                      <a:srgbClr val="646464"/>
                    </a:solidFill>
                  </a:rPr>
                  <a:t>EY Special Use Green 50%</a:t>
                </a:r>
                <a:endParaRPr lang="en-US" sz="800" dirty="0">
                  <a:solidFill>
                    <a:srgbClr val="646464"/>
                  </a:solidFill>
                </a:endParaRPr>
              </a:p>
            </p:txBody>
          </p:sp>
          <p:sp>
            <p:nvSpPr>
              <p:cNvPr id="146" name="TextBox 145"/>
              <p:cNvSpPr txBox="1"/>
              <p:nvPr/>
            </p:nvSpPr>
            <p:spPr bwMode="gray">
              <a:xfrm rot="18166506">
                <a:off x="3521346" y="4605049"/>
                <a:ext cx="705321" cy="164234"/>
              </a:xfrm>
              <a:prstGeom prst="rect">
                <a:avLst/>
              </a:prstGeom>
              <a:noFill/>
            </p:spPr>
            <p:txBody>
              <a:bodyPr wrap="none" lIns="0" tIns="0" rIns="0" bIns="0" rtlCol="0">
                <a:spAutoFit/>
              </a:bodyPr>
              <a:lstStyle/>
              <a:p>
                <a:r>
                  <a:rPr lang="en-US" sz="800" dirty="0" smtClean="0">
                    <a:solidFill>
                      <a:srgbClr val="646464"/>
                    </a:solidFill>
                  </a:rPr>
                  <a:t>EY Yellow 50%</a:t>
                </a:r>
                <a:endParaRPr lang="en-US" sz="800" dirty="0">
                  <a:solidFill>
                    <a:srgbClr val="646464"/>
                  </a:solidFill>
                </a:endParaRPr>
              </a:p>
            </p:txBody>
          </p:sp>
          <p:sp>
            <p:nvSpPr>
              <p:cNvPr id="147" name="TextBox 146"/>
              <p:cNvSpPr txBox="1"/>
              <p:nvPr/>
            </p:nvSpPr>
            <p:spPr bwMode="gray">
              <a:xfrm rot="18166506">
                <a:off x="3831417" y="4499246"/>
                <a:ext cx="956993" cy="164234"/>
              </a:xfrm>
              <a:prstGeom prst="rect">
                <a:avLst/>
              </a:prstGeom>
              <a:noFill/>
            </p:spPr>
            <p:txBody>
              <a:bodyPr wrap="none" lIns="0" tIns="0" rIns="0" bIns="0" rtlCol="0">
                <a:spAutoFit/>
              </a:bodyPr>
              <a:lstStyle/>
              <a:p>
                <a:r>
                  <a:rPr lang="en-US" sz="800" dirty="0" smtClean="0">
                    <a:solidFill>
                      <a:srgbClr val="646464"/>
                    </a:solidFill>
                  </a:rPr>
                  <a:t>EY Special Use Lilac</a:t>
                </a:r>
                <a:endParaRPr lang="en-US" sz="800" dirty="0">
                  <a:solidFill>
                    <a:srgbClr val="646464"/>
                  </a:solidFill>
                </a:endParaRPr>
              </a:p>
            </p:txBody>
          </p:sp>
          <p:sp>
            <p:nvSpPr>
              <p:cNvPr id="148" name="TextBox 147"/>
              <p:cNvSpPr txBox="1"/>
              <p:nvPr/>
            </p:nvSpPr>
            <p:spPr bwMode="gray">
              <a:xfrm rot="18166506">
                <a:off x="4155966" y="4400182"/>
                <a:ext cx="1192634" cy="164234"/>
              </a:xfrm>
              <a:prstGeom prst="rect">
                <a:avLst/>
              </a:prstGeom>
              <a:noFill/>
            </p:spPr>
            <p:txBody>
              <a:bodyPr wrap="none" lIns="0" tIns="0" rIns="0" bIns="0" rtlCol="0">
                <a:spAutoFit/>
              </a:bodyPr>
              <a:lstStyle/>
              <a:p>
                <a:r>
                  <a:rPr lang="en-US" sz="800" dirty="0" smtClean="0">
                    <a:solidFill>
                      <a:srgbClr val="646464"/>
                    </a:solidFill>
                  </a:rPr>
                  <a:t>EY Special Use Lilac 50%</a:t>
                </a:r>
                <a:endParaRPr lang="en-US" sz="800" dirty="0">
                  <a:solidFill>
                    <a:srgbClr val="646464"/>
                  </a:solidFill>
                </a:endParaRPr>
              </a:p>
            </p:txBody>
          </p:sp>
          <p:sp>
            <p:nvSpPr>
              <p:cNvPr id="149" name="TextBox 148"/>
              <p:cNvSpPr txBox="1"/>
              <p:nvPr/>
            </p:nvSpPr>
            <p:spPr bwMode="gray">
              <a:xfrm rot="18166506">
                <a:off x="4659181" y="4652895"/>
                <a:ext cx="591509" cy="164234"/>
              </a:xfrm>
              <a:prstGeom prst="rect">
                <a:avLst/>
              </a:prstGeom>
              <a:noFill/>
            </p:spPr>
            <p:txBody>
              <a:bodyPr wrap="none" lIns="0" tIns="0" rIns="0" bIns="0" rtlCol="0">
                <a:spAutoFit/>
              </a:bodyPr>
              <a:lstStyle/>
              <a:p>
                <a:r>
                  <a:rPr lang="en-US" sz="800" dirty="0" smtClean="0">
                    <a:solidFill>
                      <a:srgbClr val="646464"/>
                    </a:solidFill>
                  </a:rPr>
                  <a:t>EY Link Blue</a:t>
                </a:r>
                <a:endParaRPr lang="en-US" sz="800" dirty="0">
                  <a:solidFill>
                    <a:srgbClr val="646464"/>
                  </a:solidFill>
                </a:endParaRPr>
              </a:p>
            </p:txBody>
          </p:sp>
          <p:sp>
            <p:nvSpPr>
              <p:cNvPr id="150" name="Rectangle 149"/>
              <p:cNvSpPr/>
              <p:nvPr/>
            </p:nvSpPr>
            <p:spPr bwMode="gray">
              <a:xfrm>
                <a:off x="1364344" y="5041221"/>
                <a:ext cx="228600" cy="228600"/>
              </a:xfrm>
              <a:prstGeom prst="rect">
                <a:avLst/>
              </a:prstGeom>
              <a:solidFill>
                <a:srgbClr val="F04C3E"/>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en-US" sz="1200" dirty="0">
                  <a:solidFill>
                    <a:srgbClr val="646464"/>
                  </a:solidFill>
                </a:endParaRPr>
              </a:p>
            </p:txBody>
          </p:sp>
          <p:sp>
            <p:nvSpPr>
              <p:cNvPr id="151" name="Rectangle 150"/>
              <p:cNvSpPr/>
              <p:nvPr/>
            </p:nvSpPr>
            <p:spPr bwMode="gray">
              <a:xfrm>
                <a:off x="1742509" y="5038545"/>
                <a:ext cx="228600" cy="228600"/>
              </a:xfrm>
              <a:prstGeom prst="rect">
                <a:avLst/>
              </a:prstGeom>
              <a:solidFill>
                <a:srgbClr val="7FD1D6"/>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en-US" sz="1200" dirty="0">
                  <a:solidFill>
                    <a:srgbClr val="646464"/>
                  </a:solidFill>
                </a:endParaRPr>
              </a:p>
            </p:txBody>
          </p:sp>
          <p:sp>
            <p:nvSpPr>
              <p:cNvPr id="152" name="Rectangle 151"/>
              <p:cNvSpPr/>
              <p:nvPr/>
            </p:nvSpPr>
            <p:spPr bwMode="gray">
              <a:xfrm>
                <a:off x="2116414" y="5043748"/>
                <a:ext cx="228600" cy="228600"/>
              </a:xfrm>
              <a:prstGeom prst="rect">
                <a:avLst/>
              </a:prstGeom>
              <a:solidFill>
                <a:srgbClr val="91278F"/>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en-US" sz="1200" dirty="0">
                  <a:solidFill>
                    <a:srgbClr val="646464"/>
                  </a:solidFill>
                </a:endParaRPr>
              </a:p>
            </p:txBody>
          </p:sp>
          <p:sp>
            <p:nvSpPr>
              <p:cNvPr id="153" name="Rectangle 152"/>
              <p:cNvSpPr/>
              <p:nvPr/>
            </p:nvSpPr>
            <p:spPr bwMode="gray">
              <a:xfrm>
                <a:off x="2494391" y="5041221"/>
                <a:ext cx="228600" cy="228600"/>
              </a:xfrm>
              <a:prstGeom prst="rect">
                <a:avLst/>
              </a:prstGeom>
              <a:solidFill>
                <a:srgbClr val="C893C7"/>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en-US" sz="1200" dirty="0">
                  <a:solidFill>
                    <a:srgbClr val="646464"/>
                  </a:solidFill>
                </a:endParaRPr>
              </a:p>
            </p:txBody>
          </p:sp>
          <p:sp>
            <p:nvSpPr>
              <p:cNvPr id="154" name="Rectangle 153"/>
              <p:cNvSpPr/>
              <p:nvPr/>
            </p:nvSpPr>
            <p:spPr bwMode="gray">
              <a:xfrm>
                <a:off x="2869173" y="5043748"/>
                <a:ext cx="228600" cy="228600"/>
              </a:xfrm>
              <a:prstGeom prst="rect">
                <a:avLst/>
              </a:prstGeom>
              <a:solidFill>
                <a:srgbClr val="2C973E"/>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en-US" sz="1200" dirty="0">
                  <a:solidFill>
                    <a:srgbClr val="646464"/>
                  </a:solidFill>
                </a:endParaRPr>
              </a:p>
            </p:txBody>
          </p:sp>
          <p:sp>
            <p:nvSpPr>
              <p:cNvPr id="155" name="Rectangle 154"/>
              <p:cNvSpPr/>
              <p:nvPr/>
            </p:nvSpPr>
            <p:spPr bwMode="gray">
              <a:xfrm>
                <a:off x="3241657" y="5043748"/>
                <a:ext cx="228600" cy="228600"/>
              </a:xfrm>
              <a:prstGeom prst="rect">
                <a:avLst/>
              </a:prstGeom>
              <a:solidFill>
                <a:srgbClr val="95CB89"/>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en-US" sz="1200" dirty="0">
                  <a:solidFill>
                    <a:srgbClr val="646464"/>
                  </a:solidFill>
                </a:endParaRPr>
              </a:p>
            </p:txBody>
          </p:sp>
          <p:sp>
            <p:nvSpPr>
              <p:cNvPr id="156" name="Rectangle 155"/>
              <p:cNvSpPr/>
              <p:nvPr/>
            </p:nvSpPr>
            <p:spPr bwMode="gray">
              <a:xfrm>
                <a:off x="3617414" y="5043748"/>
                <a:ext cx="228600" cy="228600"/>
              </a:xfrm>
              <a:prstGeom prst="rect">
                <a:avLst/>
              </a:prstGeom>
              <a:solidFill>
                <a:srgbClr val="FFF27F"/>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en-US" sz="1200" dirty="0">
                  <a:solidFill>
                    <a:srgbClr val="646464"/>
                  </a:solidFill>
                </a:endParaRPr>
              </a:p>
            </p:txBody>
          </p:sp>
          <p:sp>
            <p:nvSpPr>
              <p:cNvPr id="157" name="Rectangle 156"/>
              <p:cNvSpPr/>
              <p:nvPr/>
            </p:nvSpPr>
            <p:spPr bwMode="gray">
              <a:xfrm>
                <a:off x="3992856" y="5043748"/>
                <a:ext cx="228600" cy="228600"/>
              </a:xfrm>
              <a:prstGeom prst="rect">
                <a:avLst/>
              </a:prstGeom>
              <a:solidFill>
                <a:srgbClr val="AC98DB"/>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en-US" sz="1200" dirty="0">
                  <a:solidFill>
                    <a:srgbClr val="646464"/>
                  </a:solidFill>
                </a:endParaRPr>
              </a:p>
            </p:txBody>
          </p:sp>
          <p:sp>
            <p:nvSpPr>
              <p:cNvPr id="158" name="Rectangle 157"/>
              <p:cNvSpPr/>
              <p:nvPr/>
            </p:nvSpPr>
            <p:spPr bwMode="gray">
              <a:xfrm>
                <a:off x="4366937" y="5043748"/>
                <a:ext cx="228600" cy="228600"/>
              </a:xfrm>
              <a:prstGeom prst="rect">
                <a:avLst/>
              </a:prstGeom>
              <a:solidFill>
                <a:srgbClr val="D8D2E0"/>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en-US" sz="1200" dirty="0">
                  <a:solidFill>
                    <a:srgbClr val="646464"/>
                  </a:solidFill>
                </a:endParaRPr>
              </a:p>
            </p:txBody>
          </p:sp>
          <p:sp>
            <p:nvSpPr>
              <p:cNvPr id="159" name="Rectangle 158"/>
              <p:cNvSpPr/>
              <p:nvPr/>
            </p:nvSpPr>
            <p:spPr bwMode="gray">
              <a:xfrm>
                <a:off x="4734596" y="5043748"/>
                <a:ext cx="228600" cy="228600"/>
              </a:xfrm>
              <a:prstGeom prst="rect">
                <a:avLst/>
              </a:prstGeom>
              <a:solidFill>
                <a:srgbClr val="336699"/>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en-US" sz="1200" dirty="0">
                  <a:solidFill>
                    <a:srgbClr val="646464"/>
                  </a:solidFill>
                </a:endParaRPr>
              </a:p>
            </p:txBody>
          </p:sp>
        </p:grpSp>
        <p:sp>
          <p:nvSpPr>
            <p:cNvPr id="139" name="Oval 138"/>
            <p:cNvSpPr/>
            <p:nvPr/>
          </p:nvSpPr>
          <p:spPr bwMode="gray">
            <a:xfrm>
              <a:off x="2614290" y="6323734"/>
              <a:ext cx="237744" cy="237744"/>
            </a:xfrm>
            <a:prstGeom prst="ellipse">
              <a:avLst/>
            </a:prstGeom>
            <a:solidFill>
              <a:srgbClr val="AC98DB"/>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r>
                <a:rPr lang="en-US" sz="1200" b="1" dirty="0" smtClean="0">
                  <a:solidFill>
                    <a:srgbClr val="FFFFFF"/>
                  </a:solidFill>
                </a:rPr>
                <a:t>2</a:t>
              </a:r>
              <a:endParaRPr lang="en-US" sz="1200" b="1" dirty="0">
                <a:solidFill>
                  <a:srgbClr val="FFFFFF"/>
                </a:solidFill>
              </a:endParaRPr>
            </a:p>
          </p:txBody>
        </p:sp>
      </p:grpSp>
    </p:spTree>
    <p:extLst>
      <p:ext uri="{BB962C8B-B14F-4D97-AF65-F5344CB8AC3E}">
        <p14:creationId xmlns:p14="http://schemas.microsoft.com/office/powerpoint/2010/main" xmlns="" val="2691197711"/>
      </p:ext>
    </p:extLst>
  </p:cSld>
  <p:clrMapOvr>
    <a:masterClrMapping/>
  </p:clrMapOvr>
</p:sldLayout>
</file>

<file path=ppt/slideLayouts/slideLayout208.xml><?xml version="1.0" encoding="utf-8"?>
<p:sldLayout xmlns:a="http://schemas.openxmlformats.org/drawingml/2006/main" xmlns:r="http://schemas.openxmlformats.org/officeDocument/2006/relationships" xmlns:p="http://schemas.openxmlformats.org/presentationml/2006/main">
  <p:cSld name="1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dirty="0" smtClean="0"/>
              <a:t>Click to edit Master title style</a:t>
            </a:r>
            <a:endParaRPr lang="en-GB" dirty="0"/>
          </a:p>
        </p:txBody>
      </p:sp>
      <p:sp>
        <p:nvSpPr>
          <p:cNvPr id="7" name="Line 10"/>
          <p:cNvSpPr>
            <a:spLocks noChangeShapeType="1"/>
          </p:cNvSpPr>
          <p:nvPr/>
        </p:nvSpPr>
        <p:spPr bwMode="auto">
          <a:xfrm>
            <a:off x="457201" y="1044000"/>
            <a:ext cx="8229600" cy="0"/>
          </a:xfrm>
          <a:prstGeom prst="line">
            <a:avLst/>
          </a:prstGeom>
          <a:noFill/>
          <a:ln w="19050">
            <a:solidFill>
              <a:schemeClr val="accent2"/>
            </a:solidFill>
            <a:round/>
            <a:headEnd/>
            <a:tailEnd/>
          </a:ln>
          <a:effectLst/>
        </p:spPr>
        <p:txBody>
          <a:bodyPr wrap="none" lIns="91407" tIns="45704" rIns="91407" bIns="45704"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base">
              <a:spcBef>
                <a:spcPct val="0"/>
              </a:spcBef>
              <a:spcAft>
                <a:spcPct val="0"/>
              </a:spcAft>
            </a:pPr>
            <a:endParaRPr lang="en-US" dirty="0">
              <a:solidFill>
                <a:srgbClr val="808080"/>
              </a:solidFill>
            </a:endParaRPr>
          </a:p>
        </p:txBody>
      </p:sp>
      <p:sp>
        <p:nvSpPr>
          <p:cNvPr id="8" name="Line 11"/>
          <p:cNvSpPr>
            <a:spLocks noChangeShapeType="1"/>
          </p:cNvSpPr>
          <p:nvPr/>
        </p:nvSpPr>
        <p:spPr bwMode="auto">
          <a:xfrm>
            <a:off x="457201" y="6242400"/>
            <a:ext cx="8229600" cy="0"/>
          </a:xfrm>
          <a:prstGeom prst="line">
            <a:avLst/>
          </a:prstGeom>
          <a:noFill/>
          <a:ln w="3175">
            <a:solidFill>
              <a:schemeClr val="bg1"/>
            </a:solidFill>
            <a:round/>
            <a:headEnd/>
            <a:tailEnd/>
          </a:ln>
          <a:effectLst/>
        </p:spPr>
        <p:txBody>
          <a:bodyPr wrap="none" lIns="91407" tIns="45704" rIns="91407" bIns="45704"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base">
              <a:spcBef>
                <a:spcPct val="0"/>
              </a:spcBef>
              <a:spcAft>
                <a:spcPct val="0"/>
              </a:spcAft>
            </a:pPr>
            <a:endParaRPr lang="en-US" dirty="0">
              <a:solidFill>
                <a:srgbClr val="808080"/>
              </a:solidFill>
            </a:endParaRPr>
          </a:p>
        </p:txBody>
      </p:sp>
    </p:spTree>
    <p:extLst>
      <p:ext uri="{BB962C8B-B14F-4D97-AF65-F5344CB8AC3E}">
        <p14:creationId xmlns:p14="http://schemas.microsoft.com/office/powerpoint/2010/main" xmlns="" val="4006443093"/>
      </p:ext>
    </p:extLst>
  </p:cSld>
  <p:clrMapOvr>
    <a:masterClrMapping/>
  </p:clrMapOvr>
  <p:timing>
    <p:tnLst>
      <p:par>
        <p:cTn id="1" dur="indefinite" restart="never" nodeType="tmRoot"/>
      </p:par>
    </p:tnLst>
  </p:timing>
</p:sldLayout>
</file>

<file path=ppt/slideLayouts/slideLayout209.xml><?xml version="1.0" encoding="utf-8"?>
<p:sldLayout xmlns:a="http://schemas.openxmlformats.org/drawingml/2006/main" xmlns:r="http://schemas.openxmlformats.org/officeDocument/2006/relationships" xmlns:p="http://schemas.openxmlformats.org/presentationml/2006/main">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xmlns="" val="16144978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5" name="Footer Placeholder 4"/>
          <p:cNvSpPr>
            <a:spLocks noGrp="1"/>
          </p:cNvSpPr>
          <p:nvPr>
            <p:ph type="ftr" sz="quarter" idx="11"/>
          </p:nvPr>
        </p:nvSpPr>
        <p:spPr/>
        <p:txBody>
          <a:bodyPr/>
          <a:lstStyle/>
          <a:p>
            <a:r>
              <a:rPr lang="en-US" smtClean="0"/>
              <a:t>Taxation - Expatriates and Foreign nationals</a:t>
            </a:r>
            <a:endParaRPr lang="en-GB" dirty="0"/>
          </a:p>
        </p:txBody>
      </p:sp>
      <p:sp>
        <p:nvSpPr>
          <p:cNvPr id="7" name="Line 10"/>
          <p:cNvSpPr>
            <a:spLocks noChangeShapeType="1"/>
          </p:cNvSpPr>
          <p:nvPr userDrawn="1"/>
        </p:nvSpPr>
        <p:spPr bwMode="auto">
          <a:xfrm>
            <a:off x="457200" y="1044000"/>
            <a:ext cx="8229600" cy="0"/>
          </a:xfrm>
          <a:prstGeom prst="line">
            <a:avLst/>
          </a:prstGeom>
          <a:noFill/>
          <a:ln w="19050">
            <a:solidFill>
              <a:schemeClr val="accent2"/>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noProof="0" dirty="0">
              <a:solidFill>
                <a:schemeClr val="bg1"/>
              </a:solidFill>
            </a:endParaRPr>
          </a:p>
        </p:txBody>
      </p:sp>
      <p:sp>
        <p:nvSpPr>
          <p:cNvPr id="8" name="Line 11"/>
          <p:cNvSpPr>
            <a:spLocks noChangeShapeType="1"/>
          </p:cNvSpPr>
          <p:nvPr userDrawn="1"/>
        </p:nvSpPr>
        <p:spPr bwMode="auto">
          <a:xfrm>
            <a:off x="457200" y="6242400"/>
            <a:ext cx="8229600" cy="0"/>
          </a:xfrm>
          <a:prstGeom prst="line">
            <a:avLst/>
          </a:prstGeom>
          <a:noFill/>
          <a:ln w="3175">
            <a:solidFill>
              <a:schemeClr val="bg1"/>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noProof="0" dirty="0">
              <a:solidFill>
                <a:schemeClr val="bg1"/>
              </a:solidFill>
            </a:endParaRPr>
          </a:p>
        </p:txBody>
      </p:sp>
    </p:spTree>
    <p:extLst>
      <p:ext uri="{BB962C8B-B14F-4D97-AF65-F5344CB8AC3E}">
        <p14:creationId xmlns:p14="http://schemas.microsoft.com/office/powerpoint/2010/main" xmlns="" val="76933582"/>
      </p:ext>
    </p:extLst>
  </p:cSld>
  <p:clrMapOvr>
    <a:masterClrMapping/>
  </p:clrMapOvr>
</p:sldLayout>
</file>

<file path=ppt/slideLayouts/slideLayout210.xml><?xml version="1.0" encoding="utf-8"?>
<p:sldLayout xmlns:a="http://schemas.openxmlformats.org/drawingml/2006/main" xmlns:r="http://schemas.openxmlformats.org/officeDocument/2006/relationships" xmlns:p="http://schemas.openxmlformats.org/presentationml/2006/main" showMasterSp="0" type="title" preserve="1">
  <p:cSld name="Cover">
    <p:bg>
      <p:bgPr>
        <a:solidFill>
          <a:schemeClr val="tx2"/>
        </a:solidFill>
        <a:effectLst/>
      </p:bgPr>
    </p:bg>
    <p:spTree>
      <p:nvGrpSpPr>
        <p:cNvPr id="1" name=""/>
        <p:cNvGrpSpPr/>
        <p:nvPr/>
      </p:nvGrpSpPr>
      <p:grpSpPr>
        <a:xfrm>
          <a:off x="0" y="0"/>
          <a:ext cx="0" cy="0"/>
          <a:chOff x="0" y="0"/>
          <a:chExt cx="0" cy="0"/>
        </a:xfrm>
      </p:grpSpPr>
      <p:pic>
        <p:nvPicPr>
          <p:cNvPr id="14" name="Picture 13" descr="Front cover background.jpg"/>
          <p:cNvPicPr>
            <a:picLocks noChangeAspect="1"/>
          </p:cNvPicPr>
          <p:nvPr userDrawn="1"/>
        </p:nvPicPr>
        <p:blipFill>
          <a:blip r:embed="rId2" cstate="print"/>
          <a:stretch>
            <a:fillRect/>
          </a:stretch>
        </p:blipFill>
        <p:spPr>
          <a:xfrm>
            <a:off x="708" y="0"/>
            <a:ext cx="9139432" cy="6858000"/>
          </a:xfrm>
          <a:prstGeom prst="rect">
            <a:avLst/>
          </a:prstGeom>
        </p:spPr>
      </p:pic>
      <p:sp>
        <p:nvSpPr>
          <p:cNvPr id="3074" name="Rectangle 2"/>
          <p:cNvSpPr>
            <a:spLocks noGrp="1" noChangeArrowheads="1"/>
          </p:cNvSpPr>
          <p:nvPr>
            <p:ph type="ctrTitle"/>
          </p:nvPr>
        </p:nvSpPr>
        <p:spPr>
          <a:xfrm>
            <a:off x="2279046" y="2030954"/>
            <a:ext cx="5541962" cy="908050"/>
          </a:xfrm>
        </p:spPr>
        <p:txBody>
          <a:bodyPr tIns="0"/>
          <a:lstStyle>
            <a:lvl1pPr>
              <a:spcAft>
                <a:spcPts val="0"/>
              </a:spcAft>
              <a:defRPr baseline="0">
                <a:solidFill>
                  <a:schemeClr val="tx2"/>
                </a:solidFill>
                <a:latin typeface="EYInterstate" panose="02000503020000020004" pitchFamily="2" charset="0"/>
              </a:defRPr>
            </a:lvl1pPr>
          </a:lstStyle>
          <a:p>
            <a:r>
              <a:rPr lang="en-US" noProof="0" dirty="0" smtClean="0"/>
              <a:t>Click to edit Master title style</a:t>
            </a:r>
            <a:endParaRPr lang="en-US" noProof="0" dirty="0"/>
          </a:p>
        </p:txBody>
      </p:sp>
      <p:sp>
        <p:nvSpPr>
          <p:cNvPr id="3075" name="Rectangle 3"/>
          <p:cNvSpPr>
            <a:spLocks noGrp="1" noChangeArrowheads="1"/>
          </p:cNvSpPr>
          <p:nvPr>
            <p:ph type="subTitle" idx="1"/>
          </p:nvPr>
        </p:nvSpPr>
        <p:spPr>
          <a:xfrm>
            <a:off x="2279046" y="2927892"/>
            <a:ext cx="5541962" cy="1019175"/>
          </a:xfrm>
        </p:spPr>
        <p:txBody>
          <a:bodyPr/>
          <a:lstStyle>
            <a:lvl1pPr marL="0" indent="0">
              <a:lnSpc>
                <a:spcPct val="85000"/>
              </a:lnSpc>
              <a:buFont typeface="Arial" charset="0"/>
              <a:buNone/>
              <a:defRPr sz="2000">
                <a:solidFill>
                  <a:schemeClr val="tx2"/>
                </a:solidFill>
                <a:latin typeface="EYInterstate Light" panose="02000506000000020004" pitchFamily="2" charset="0"/>
              </a:defRPr>
            </a:lvl1pPr>
          </a:lstStyle>
          <a:p>
            <a:r>
              <a:rPr lang="en-US" noProof="0" dirty="0" smtClean="0"/>
              <a:t>Click to edit Master subtitle style</a:t>
            </a:r>
            <a:endParaRPr lang="en-US" noProof="0" dirty="0"/>
          </a:p>
        </p:txBody>
      </p:sp>
      <p:sp>
        <p:nvSpPr>
          <p:cNvPr id="10" name="Freeform 9"/>
          <p:cNvSpPr>
            <a:spLocks/>
          </p:cNvSpPr>
          <p:nvPr userDrawn="1"/>
        </p:nvSpPr>
        <p:spPr bwMode="gray">
          <a:xfrm>
            <a:off x="2285771" y="2402938"/>
            <a:ext cx="6870133" cy="2494990"/>
          </a:xfrm>
          <a:custGeom>
            <a:avLst/>
            <a:gdLst/>
            <a:ahLst/>
            <a:cxnLst>
              <a:cxn ang="0">
                <a:pos x="0" y="1852"/>
              </a:cxn>
              <a:cxn ang="0">
                <a:pos x="5081" y="0"/>
              </a:cxn>
              <a:cxn ang="0">
                <a:pos x="5081" y="968"/>
              </a:cxn>
              <a:cxn ang="0">
                <a:pos x="0" y="1852"/>
              </a:cxn>
            </a:cxnLst>
            <a:rect l="0" t="0" r="r" b="b"/>
            <a:pathLst>
              <a:path w="5081" h="1852">
                <a:moveTo>
                  <a:pt x="0" y="1852"/>
                </a:moveTo>
                <a:lnTo>
                  <a:pt x="5081" y="0"/>
                </a:lnTo>
                <a:lnTo>
                  <a:pt x="5081" y="968"/>
                </a:lnTo>
                <a:lnTo>
                  <a:pt x="0" y="1852"/>
                </a:lnTo>
                <a:close/>
              </a:path>
            </a:pathLst>
          </a:custGeom>
          <a:solidFill>
            <a:srgbClr val="FFE600"/>
          </a:solidFill>
          <a:ln w="9525">
            <a:noFill/>
            <a:round/>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dirty="0">
              <a:solidFill>
                <a:srgbClr val="000000"/>
              </a:solidFill>
              <a:latin typeface="EYInterstate Light" panose="02000506000000020004" pitchFamily="2" charset="0"/>
            </a:endParaRPr>
          </a:p>
        </p:txBody>
      </p:sp>
      <p:pic>
        <p:nvPicPr>
          <p:cNvPr id="11" name="Picture 3"/>
          <p:cNvPicPr>
            <a:picLocks noChangeAspect="1" noChangeArrowheads="1"/>
          </p:cNvPicPr>
          <p:nvPr userDrawn="1"/>
        </p:nvPicPr>
        <p:blipFill>
          <a:blip r:embed="rId3" cstate="print">
            <a:extLst>
              <a:ext uri="{28A0092B-C50C-407E-A947-70E740481C1C}">
                <a14:useLocalDpi xmlns:a14="http://schemas.microsoft.com/office/drawing/2010/main" xmlns=""/>
              </a:ext>
            </a:extLst>
          </a:blip>
          <a:srcRect/>
          <a:stretch>
            <a:fillRect/>
          </a:stretch>
        </p:blipFill>
        <p:spPr bwMode="auto">
          <a:xfrm>
            <a:off x="-1055" y="4411633"/>
            <a:ext cx="2285060" cy="1339918"/>
          </a:xfrm>
          <a:prstGeom prst="rect">
            <a:avLst/>
          </a:prstGeom>
          <a:noFill/>
          <a:ln w="9525">
            <a:noFill/>
            <a:miter lim="800000"/>
            <a:headEnd/>
            <a:tailEnd/>
          </a:ln>
          <a:effectLst/>
        </p:spPr>
      </p:pic>
      <p:pic>
        <p:nvPicPr>
          <p:cNvPr id="12" name="Picture 11"/>
          <p:cNvPicPr>
            <a:picLocks noChangeAspect="1"/>
          </p:cNvPicPr>
          <p:nvPr userDrawn="1"/>
        </p:nvPicPr>
        <p:blipFill>
          <a:blip r:embed="rId4" cstate="print">
            <a:extLst>
              <a:ext uri="{28A0092B-C50C-407E-A947-70E740481C1C}">
                <a14:useLocalDpi xmlns:a14="http://schemas.microsoft.com/office/drawing/2010/main" xmlns=""/>
              </a:ext>
            </a:extLst>
          </a:blip>
          <a:stretch>
            <a:fillRect/>
          </a:stretch>
        </p:blipFill>
        <p:spPr>
          <a:xfrm>
            <a:off x="2279046" y="5749770"/>
            <a:ext cx="966634" cy="732403"/>
          </a:xfrm>
          <a:prstGeom prst="rect">
            <a:avLst/>
          </a:prstGeom>
        </p:spPr>
      </p:pic>
    </p:spTree>
    <p:extLst>
      <p:ext uri="{BB962C8B-B14F-4D97-AF65-F5344CB8AC3E}">
        <p14:creationId xmlns:p14="http://schemas.microsoft.com/office/powerpoint/2010/main" xmlns="" val="639304807"/>
      </p:ext>
    </p:extLst>
  </p:cSld>
  <p:clrMapOvr>
    <a:masterClrMapping/>
  </p:clrMapOvr>
  <p:timing>
    <p:tnLst>
      <p:par>
        <p:cTn id="1" dur="indefinite" restart="never" nodeType="tmRoot"/>
      </p:par>
    </p:tnLst>
  </p:timing>
</p:sldLayout>
</file>

<file path=ppt/slideLayouts/slideLayout211.xml><?xml version="1.0" encoding="utf-8"?>
<p:sldLayout xmlns:a="http://schemas.openxmlformats.org/drawingml/2006/main" xmlns:r="http://schemas.openxmlformats.org/officeDocument/2006/relationships" xmlns:p="http://schemas.openxmlformats.org/presentationml/2006/main" showMasterSp="0" type="title" preserve="1">
  <p:cSld name="1_Cover">
    <p:bg>
      <p:bgPr>
        <a:solidFill>
          <a:schemeClr val="tx2"/>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2276764" y="1050925"/>
            <a:ext cx="5541962" cy="908050"/>
          </a:xfrm>
        </p:spPr>
        <p:txBody>
          <a:bodyPr tIns="0"/>
          <a:lstStyle>
            <a:lvl1pPr algn="l" rtl="0" eaLnBrk="1" fontAlgn="base" hangingPunct="1">
              <a:lnSpc>
                <a:spcPct val="85000"/>
              </a:lnSpc>
              <a:spcBef>
                <a:spcPct val="0"/>
              </a:spcBef>
              <a:spcAft>
                <a:spcPct val="0"/>
              </a:spcAft>
              <a:defRPr lang="en-US" sz="3000" b="1" baseline="0" noProof="0" dirty="0">
                <a:solidFill>
                  <a:schemeClr val="bg2"/>
                </a:solidFill>
                <a:latin typeface="EYInterstate" panose="02000503020000020004" pitchFamily="2" charset="0"/>
                <a:ea typeface="+mj-ea"/>
                <a:cs typeface="+mj-cs"/>
              </a:defRPr>
            </a:lvl1pPr>
          </a:lstStyle>
          <a:p>
            <a:r>
              <a:rPr lang="en-US" noProof="0" dirty="0" smtClean="0"/>
              <a:t>Click to edit Master title style</a:t>
            </a:r>
            <a:endParaRPr lang="en-US" noProof="0" dirty="0"/>
          </a:p>
        </p:txBody>
      </p:sp>
      <p:sp>
        <p:nvSpPr>
          <p:cNvPr id="3075" name="Rectangle 3"/>
          <p:cNvSpPr>
            <a:spLocks noGrp="1" noChangeArrowheads="1"/>
          </p:cNvSpPr>
          <p:nvPr>
            <p:ph type="subTitle" idx="1"/>
          </p:nvPr>
        </p:nvSpPr>
        <p:spPr>
          <a:xfrm>
            <a:off x="2276764" y="1947863"/>
            <a:ext cx="5541962" cy="1019175"/>
          </a:xfrm>
        </p:spPr>
        <p:txBody>
          <a:bodyPr/>
          <a:lstStyle>
            <a:lvl1pPr marL="0" indent="0" algn="l" rtl="0" eaLnBrk="1" fontAlgn="base" hangingPunct="1">
              <a:lnSpc>
                <a:spcPct val="85000"/>
              </a:lnSpc>
              <a:spcBef>
                <a:spcPts val="0"/>
              </a:spcBef>
              <a:spcAft>
                <a:spcPts val="600"/>
              </a:spcAft>
              <a:buClr>
                <a:schemeClr val="accent2"/>
              </a:buClr>
              <a:buSzPct val="70000"/>
              <a:buFont typeface="Arial" charset="0"/>
              <a:buNone/>
              <a:defRPr lang="en-US" sz="2000" noProof="0" dirty="0">
                <a:solidFill>
                  <a:schemeClr val="bg1"/>
                </a:solidFill>
                <a:latin typeface="EYInterstate Light" panose="02000506000000020004" pitchFamily="2" charset="0"/>
                <a:ea typeface="+mn-ea"/>
                <a:cs typeface="+mn-cs"/>
              </a:defRPr>
            </a:lvl1pPr>
          </a:lstStyle>
          <a:p>
            <a:r>
              <a:rPr lang="en-US" noProof="0" dirty="0" smtClean="0"/>
              <a:t>Click to edit Master subtitle style</a:t>
            </a:r>
            <a:endParaRPr lang="en-US" noProof="0" dirty="0"/>
          </a:p>
        </p:txBody>
      </p:sp>
      <p:sp>
        <p:nvSpPr>
          <p:cNvPr id="68" name="Freeform 67"/>
          <p:cNvSpPr>
            <a:spLocks/>
          </p:cNvSpPr>
          <p:nvPr userDrawn="1"/>
        </p:nvSpPr>
        <p:spPr bwMode="gray">
          <a:xfrm>
            <a:off x="2285771" y="2402938"/>
            <a:ext cx="6870133" cy="2494990"/>
          </a:xfrm>
          <a:custGeom>
            <a:avLst/>
            <a:gdLst/>
            <a:ahLst/>
            <a:cxnLst>
              <a:cxn ang="0">
                <a:pos x="0" y="1852"/>
              </a:cxn>
              <a:cxn ang="0">
                <a:pos x="5081" y="0"/>
              </a:cxn>
              <a:cxn ang="0">
                <a:pos x="5081" y="968"/>
              </a:cxn>
              <a:cxn ang="0">
                <a:pos x="0" y="1852"/>
              </a:cxn>
            </a:cxnLst>
            <a:rect l="0" t="0" r="r" b="b"/>
            <a:pathLst>
              <a:path w="5081" h="1852">
                <a:moveTo>
                  <a:pt x="0" y="1852"/>
                </a:moveTo>
                <a:lnTo>
                  <a:pt x="5081" y="0"/>
                </a:lnTo>
                <a:lnTo>
                  <a:pt x="5081" y="968"/>
                </a:lnTo>
                <a:lnTo>
                  <a:pt x="0" y="1852"/>
                </a:lnTo>
                <a:close/>
              </a:path>
            </a:pathLst>
          </a:custGeom>
          <a:solidFill>
            <a:srgbClr val="FFE600"/>
          </a:solidFill>
          <a:ln w="9525">
            <a:noFill/>
            <a:round/>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dirty="0">
              <a:solidFill>
                <a:srgbClr val="000000"/>
              </a:solidFill>
              <a:latin typeface="EYInterstate Light" panose="02000506000000020004" pitchFamily="2" charset="0"/>
            </a:endParaRPr>
          </a:p>
        </p:txBody>
      </p:sp>
      <p:sp>
        <p:nvSpPr>
          <p:cNvPr id="8" name="Freeform 7"/>
          <p:cNvSpPr/>
          <p:nvPr userDrawn="1"/>
        </p:nvSpPr>
        <p:spPr>
          <a:xfrm>
            <a:off x="-9144" y="3000375"/>
            <a:ext cx="2286000" cy="2729861"/>
          </a:xfrm>
          <a:custGeom>
            <a:avLst/>
            <a:gdLst>
              <a:gd name="connsiteX0" fmla="*/ 0 w 2286000"/>
              <a:gd name="connsiteY0" fmla="*/ 1318973 h 1318973"/>
              <a:gd name="connsiteX1" fmla="*/ 0 w 2286000"/>
              <a:gd name="connsiteY1" fmla="*/ 0 h 1318973"/>
              <a:gd name="connsiteX2" fmla="*/ 2286000 w 2286000"/>
              <a:gd name="connsiteY2" fmla="*/ 486803 h 1318973"/>
              <a:gd name="connsiteX3" fmla="*/ 0 w 2286000"/>
              <a:gd name="connsiteY3" fmla="*/ 1318973 h 1318973"/>
              <a:gd name="connsiteX0" fmla="*/ 0 w 2286000"/>
              <a:gd name="connsiteY0" fmla="*/ 2729861 h 2729861"/>
              <a:gd name="connsiteX1" fmla="*/ 9144 w 2286000"/>
              <a:gd name="connsiteY1" fmla="*/ 0 h 2729861"/>
              <a:gd name="connsiteX2" fmla="*/ 2286000 w 2286000"/>
              <a:gd name="connsiteY2" fmla="*/ 1897691 h 2729861"/>
              <a:gd name="connsiteX3" fmla="*/ 0 w 2286000"/>
              <a:gd name="connsiteY3" fmla="*/ 2729861 h 2729861"/>
            </a:gdLst>
            <a:ahLst/>
            <a:cxnLst>
              <a:cxn ang="0">
                <a:pos x="connsiteX0" y="connsiteY0"/>
              </a:cxn>
              <a:cxn ang="0">
                <a:pos x="connsiteX1" y="connsiteY1"/>
              </a:cxn>
              <a:cxn ang="0">
                <a:pos x="connsiteX2" y="connsiteY2"/>
              </a:cxn>
              <a:cxn ang="0">
                <a:pos x="connsiteX3" y="connsiteY3"/>
              </a:cxn>
            </a:cxnLst>
            <a:rect l="l" t="t" r="r" b="b"/>
            <a:pathLst>
              <a:path w="2286000" h="2729861">
                <a:moveTo>
                  <a:pt x="0" y="2729861"/>
                </a:moveTo>
                <a:lnTo>
                  <a:pt x="9144" y="0"/>
                </a:lnTo>
                <a:lnTo>
                  <a:pt x="2286000" y="1897691"/>
                </a:lnTo>
                <a:lnTo>
                  <a:pt x="0" y="2729861"/>
                </a:lnTo>
                <a:close/>
              </a:path>
            </a:pathLst>
          </a:custGeom>
          <a:blipFill>
            <a:blip r:embed="rId2" cstate="print">
              <a:extLst>
                <a:ext uri="{28A0092B-C50C-407E-A947-70E740481C1C}">
                  <a14:useLocalDpi xmlns:a14="http://schemas.microsoft.com/office/drawing/2010/main" xmlns=""/>
                </a:ext>
              </a:extLst>
            </a:blip>
            <a:stretch>
              <a:fillRect/>
            </a:stretch>
          </a:blip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fontAlgn="base">
              <a:spcBef>
                <a:spcPct val="0"/>
              </a:spcBef>
              <a:spcAft>
                <a:spcPct val="0"/>
              </a:spcAft>
            </a:pPr>
            <a:endParaRPr lang="en-US" sz="1200" dirty="0">
              <a:solidFill>
                <a:srgbClr val="000000"/>
              </a:solidFill>
              <a:latin typeface="EYInterstate Light" panose="02000506000000020004" pitchFamily="2" charset="0"/>
            </a:endParaRPr>
          </a:p>
        </p:txBody>
      </p:sp>
      <p:sp>
        <p:nvSpPr>
          <p:cNvPr id="9" name="TextBox 8"/>
          <p:cNvSpPr txBox="1"/>
          <p:nvPr userDrawn="1"/>
        </p:nvSpPr>
        <p:spPr>
          <a:xfrm>
            <a:off x="65318" y="4047893"/>
            <a:ext cx="1785784" cy="874085"/>
          </a:xfrm>
          <a:prstGeom prst="rect">
            <a:avLst/>
          </a:prstGeom>
          <a:noFill/>
        </p:spPr>
        <p:txBody>
          <a:bodyPr wrap="square" lIns="0" tIns="36576" rIns="0" bIns="0" rtlCol="0">
            <a:spAutoFit/>
          </a:bodyPr>
          <a:lstStyle/>
          <a:p>
            <a:pPr fontAlgn="base">
              <a:lnSpc>
                <a:spcPct val="85000"/>
              </a:lnSpc>
              <a:spcBef>
                <a:spcPct val="0"/>
              </a:spcBef>
              <a:spcAft>
                <a:spcPts val="600"/>
              </a:spcAft>
              <a:buClr>
                <a:srgbClr val="FFD200"/>
              </a:buClr>
              <a:buSzPct val="70000"/>
            </a:pPr>
            <a:r>
              <a:rPr lang="en-US" sz="1600" b="1" dirty="0" smtClean="0">
                <a:solidFill>
                  <a:srgbClr val="FFD200"/>
                </a:solidFill>
                <a:latin typeface="EYInterstate Light" panose="02000506000000020004" pitchFamily="2" charset="0"/>
              </a:rPr>
              <a:t>Placeholder image — to replace this image, select View&gt;Notes Page</a:t>
            </a:r>
          </a:p>
        </p:txBody>
      </p:sp>
      <p:pic>
        <p:nvPicPr>
          <p:cNvPr id="11" name="Picture 10"/>
          <p:cNvPicPr>
            <a:picLocks noChangeAspect="1"/>
          </p:cNvPicPr>
          <p:nvPr userDrawn="1"/>
        </p:nvPicPr>
        <p:blipFill>
          <a:blip r:embed="rId3" cstate="print">
            <a:extLst>
              <a:ext uri="{28A0092B-C50C-407E-A947-70E740481C1C}">
                <a14:useLocalDpi xmlns:a14="http://schemas.microsoft.com/office/drawing/2010/main" xmlns=""/>
              </a:ext>
            </a:extLst>
          </a:blip>
          <a:stretch>
            <a:fillRect/>
          </a:stretch>
        </p:blipFill>
        <p:spPr>
          <a:xfrm>
            <a:off x="2279046" y="5749770"/>
            <a:ext cx="966634" cy="732403"/>
          </a:xfrm>
          <a:prstGeom prst="rect">
            <a:avLst/>
          </a:prstGeom>
        </p:spPr>
      </p:pic>
    </p:spTree>
    <p:extLst>
      <p:ext uri="{BB962C8B-B14F-4D97-AF65-F5344CB8AC3E}">
        <p14:creationId xmlns:p14="http://schemas.microsoft.com/office/powerpoint/2010/main" xmlns="" val="2674744298"/>
      </p:ext>
    </p:extLst>
  </p:cSld>
  <p:clrMapOvr>
    <a:masterClrMapping/>
  </p:clrMapOvr>
  <p:timing>
    <p:tnLst>
      <p:par>
        <p:cTn id="1" dur="indefinite" restart="never" nodeType="tmRoot"/>
      </p:par>
    </p:tnLst>
  </p:timing>
</p:sldLayout>
</file>

<file path=ppt/slideLayouts/slideLayout212.xml><?xml version="1.0" encoding="utf-8"?>
<p:sldLayout xmlns:a="http://schemas.openxmlformats.org/drawingml/2006/main" xmlns:r="http://schemas.openxmlformats.org/officeDocument/2006/relationships" xmlns:p="http://schemas.openxmlformats.org/presentationml/2006/main" preserve="1" userDrawn="1">
  <p:cSld name="Standard slide">
    <p:spTree>
      <p:nvGrpSpPr>
        <p:cNvPr id="1" name=""/>
        <p:cNvGrpSpPr/>
        <p:nvPr/>
      </p:nvGrpSpPr>
      <p:grpSpPr>
        <a:xfrm>
          <a:off x="0" y="0"/>
          <a:ext cx="0" cy="0"/>
          <a:chOff x="0" y="0"/>
          <a:chExt cx="0" cy="0"/>
        </a:xfrm>
      </p:grpSpPr>
      <p:sp>
        <p:nvSpPr>
          <p:cNvPr id="7" name="Rectangle 2"/>
          <p:cNvSpPr>
            <a:spLocks noGrp="1" noChangeArrowheads="1"/>
          </p:cNvSpPr>
          <p:nvPr>
            <p:ph type="title" hasCustomPrompt="1"/>
          </p:nvPr>
        </p:nvSpPr>
        <p:spPr bwMode="auto">
          <a:xfrm>
            <a:off x="457200" y="200025"/>
            <a:ext cx="8232775" cy="863600"/>
          </a:xfrm>
          <a:prstGeom prst="rect">
            <a:avLst/>
          </a:prstGeom>
          <a:noFill/>
          <a:ln w="9525">
            <a:noFill/>
            <a:miter lim="800000"/>
            <a:headEnd/>
            <a:tailEnd/>
          </a:ln>
          <a:effectLst/>
        </p:spPr>
        <p:txBody>
          <a:bodyPr vert="horz" wrap="square" lIns="0" tIns="36000" rIns="0" bIns="0" numCol="1" anchor="t" anchorCtr="0" compatLnSpc="1">
            <a:prstTxWarp prst="textNoShape">
              <a:avLst/>
            </a:prstTxWarp>
          </a:bodyPr>
          <a:lstStyle>
            <a:lvl1pPr marL="0" indent="0" algn="l" rtl="0" eaLnBrk="1" fontAlgn="base" hangingPunct="1">
              <a:lnSpc>
                <a:spcPct val="85000"/>
              </a:lnSpc>
              <a:spcBef>
                <a:spcPts val="0"/>
              </a:spcBef>
              <a:spcAft>
                <a:spcPts val="600"/>
              </a:spcAft>
              <a:buClr>
                <a:schemeClr val="accent2"/>
              </a:buClr>
              <a:buSzPct val="100000"/>
              <a:buFontTx/>
              <a:buNone/>
              <a:defRPr sz="2800"/>
            </a:lvl1pPr>
          </a:lstStyle>
          <a:p>
            <a:pPr marL="0" lvl="0" indent="0" algn="l" rtl="0" eaLnBrk="1" fontAlgn="base" hangingPunct="1">
              <a:lnSpc>
                <a:spcPct val="85000"/>
              </a:lnSpc>
              <a:spcBef>
                <a:spcPts val="0"/>
              </a:spcBef>
              <a:spcAft>
                <a:spcPts val="600"/>
              </a:spcAft>
              <a:buClr>
                <a:schemeClr val="accent2"/>
              </a:buClr>
              <a:buSzPct val="100000"/>
              <a:buFontTx/>
              <a:buNone/>
            </a:pPr>
            <a:r>
              <a:rPr lang="en-US" noProof="0" dirty="0" smtClean="0"/>
              <a:t>Click to edit Master title style</a:t>
            </a:r>
            <a:br>
              <a:rPr lang="en-US" noProof="0" dirty="0" smtClean="0"/>
            </a:br>
            <a:endParaRPr lang="en-US" noProof="0" dirty="0" smtClean="0"/>
          </a:p>
        </p:txBody>
      </p:sp>
      <p:sp>
        <p:nvSpPr>
          <p:cNvPr id="4" name="Content Placeholder 3"/>
          <p:cNvSpPr>
            <a:spLocks noGrp="1"/>
          </p:cNvSpPr>
          <p:nvPr>
            <p:ph sz="quarter" idx="10"/>
          </p:nvPr>
        </p:nvSpPr>
        <p:spPr>
          <a:xfrm>
            <a:off x="468313" y="1177925"/>
            <a:ext cx="8224837" cy="494665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xmlns="" val="2284791667"/>
      </p:ext>
    </p:extLst>
  </p:cSld>
  <p:clrMapOvr>
    <a:masterClrMapping/>
  </p:clrMapOvr>
  <p:timing>
    <p:tnLst>
      <p:par>
        <p:cTn id="1" dur="indefinite" restart="never" nodeType="tmRoot"/>
      </p:par>
    </p:tnLst>
  </p:timing>
</p:sldLayout>
</file>

<file path=ppt/slideLayouts/slideLayout213.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7" name="Rectangle 2"/>
          <p:cNvSpPr>
            <a:spLocks noGrp="1" noChangeArrowheads="1"/>
          </p:cNvSpPr>
          <p:nvPr>
            <p:ph type="title" hasCustomPrompt="1"/>
          </p:nvPr>
        </p:nvSpPr>
        <p:spPr bwMode="auto">
          <a:xfrm>
            <a:off x="457200" y="200025"/>
            <a:ext cx="8232775" cy="863600"/>
          </a:xfrm>
          <a:prstGeom prst="rect">
            <a:avLst/>
          </a:prstGeom>
          <a:noFill/>
          <a:ln w="9525">
            <a:noFill/>
            <a:miter lim="800000"/>
            <a:headEnd/>
            <a:tailEnd/>
          </a:ln>
          <a:effectLst/>
        </p:spPr>
        <p:txBody>
          <a:bodyPr vert="horz" wrap="square" lIns="0" tIns="36000" rIns="0" bIns="0" numCol="1" anchor="t" anchorCtr="0" compatLnSpc="1">
            <a:prstTxWarp prst="textNoShape">
              <a:avLst/>
            </a:prstTxWarp>
          </a:bodyPr>
          <a:lstStyle>
            <a:lvl1pPr marL="0" indent="0" algn="l" rtl="0" eaLnBrk="1" fontAlgn="base" hangingPunct="1">
              <a:lnSpc>
                <a:spcPct val="85000"/>
              </a:lnSpc>
              <a:spcBef>
                <a:spcPts val="0"/>
              </a:spcBef>
              <a:spcAft>
                <a:spcPts val="600"/>
              </a:spcAft>
              <a:buClr>
                <a:schemeClr val="accent2"/>
              </a:buClr>
              <a:buSzPct val="100000"/>
              <a:buFontTx/>
              <a:buNone/>
              <a:defRPr sz="2800"/>
            </a:lvl1pPr>
          </a:lstStyle>
          <a:p>
            <a:pPr marL="0" lvl="0" indent="0" algn="l" rtl="0" eaLnBrk="1" fontAlgn="base" hangingPunct="1">
              <a:lnSpc>
                <a:spcPct val="85000"/>
              </a:lnSpc>
              <a:spcBef>
                <a:spcPts val="0"/>
              </a:spcBef>
              <a:spcAft>
                <a:spcPts val="600"/>
              </a:spcAft>
              <a:buClr>
                <a:schemeClr val="accent2"/>
              </a:buClr>
              <a:buSzPct val="100000"/>
              <a:buFontTx/>
              <a:buNone/>
            </a:pPr>
            <a:r>
              <a:rPr lang="en-US" noProof="0" dirty="0" smtClean="0"/>
              <a:t>Click to edit Master title style</a:t>
            </a:r>
            <a:br>
              <a:rPr lang="en-US" noProof="0" dirty="0" smtClean="0"/>
            </a:br>
            <a:endParaRPr lang="en-US" noProof="0" dirty="0" smtClean="0"/>
          </a:p>
        </p:txBody>
      </p:sp>
    </p:spTree>
    <p:extLst>
      <p:ext uri="{BB962C8B-B14F-4D97-AF65-F5344CB8AC3E}">
        <p14:creationId xmlns:p14="http://schemas.microsoft.com/office/powerpoint/2010/main" xmlns="" val="2343723539"/>
      </p:ext>
    </p:extLst>
  </p:cSld>
  <p:clrMapOvr>
    <a:masterClrMapping/>
  </p:clrMapOvr>
  <p:timing>
    <p:tnLst>
      <p:par>
        <p:cTn id="1" dur="indefinite" restart="never" nodeType="tmRoot"/>
      </p:par>
    </p:tnLst>
  </p:timing>
</p:sldLayout>
</file>

<file path=ppt/slideLayouts/slideLayout214.xml><?xml version="1.0" encoding="utf-8"?>
<p:sldLayout xmlns:a="http://schemas.openxmlformats.org/drawingml/2006/main" xmlns:r="http://schemas.openxmlformats.org/officeDocument/2006/relationships" xmlns:p="http://schemas.openxmlformats.org/presentationml/2006/main" preserve="1" userDrawn="1">
  <p:cSld name="Two columns, no headings">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60375" y="1412875"/>
            <a:ext cx="4040187" cy="4519613"/>
          </a:xfrm>
        </p:spPr>
        <p:txBody>
          <a:bodyPr/>
          <a:lstStyle>
            <a:lvl1pPr marL="290513" indent="-290513">
              <a:buClr>
                <a:srgbClr val="FFE600"/>
              </a:buClr>
              <a:defRPr lang="en-US" sz="2400" noProof="0" dirty="0" smtClean="0">
                <a:solidFill>
                  <a:schemeClr val="bg1"/>
                </a:solidFill>
                <a:latin typeface="EYInterstate Light" panose="02000506000000020004" pitchFamily="2" charset="0"/>
                <a:ea typeface="+mn-ea"/>
                <a:cs typeface="+mn-cs"/>
              </a:defRPr>
            </a:lvl1pPr>
            <a:lvl2pPr marL="519113" indent="-228600">
              <a:buClr>
                <a:srgbClr val="FFE600"/>
              </a:buClr>
              <a:defRPr lang="en-US" sz="2000" noProof="0" dirty="0" smtClean="0">
                <a:solidFill>
                  <a:schemeClr val="bg1"/>
                </a:solidFill>
                <a:latin typeface="EYInterstate Light" panose="02000506000000020004" pitchFamily="2" charset="0"/>
              </a:defRPr>
            </a:lvl2pPr>
            <a:lvl3pPr marL="747713" indent="-228600">
              <a:buClr>
                <a:srgbClr val="FFE600"/>
              </a:buClr>
              <a:defRPr lang="en-US" noProof="0" dirty="0" smtClean="0">
                <a:solidFill>
                  <a:schemeClr val="bg1"/>
                </a:solidFill>
                <a:latin typeface="EYInterstate Light" panose="02000506000000020004" pitchFamily="2" charset="0"/>
              </a:defRPr>
            </a:lvl3pPr>
            <a:lvl4pPr marL="976313" indent="-228600">
              <a:buClr>
                <a:srgbClr val="FFE600"/>
              </a:buClr>
              <a:defRPr lang="en-US" sz="1600" noProof="0" dirty="0" smtClean="0">
                <a:solidFill>
                  <a:schemeClr val="bg1"/>
                </a:solidFill>
                <a:latin typeface="EYInterstate Light" panose="02000506000000020004" pitchFamily="2" charset="0"/>
              </a:defRPr>
            </a:lvl4pPr>
            <a:lvl5pPr marL="1204913" indent="-228600">
              <a:buClr>
                <a:srgbClr val="FFE600"/>
              </a:buClr>
              <a:defRPr lang="en-US" sz="1600" noProof="0" dirty="0">
                <a:solidFill>
                  <a:schemeClr val="bg1"/>
                </a:solidFill>
                <a:latin typeface="EYInterstate Light" panose="02000506000000020004" pitchFamily="2" charset="0"/>
              </a:defRPr>
            </a:lvl5pPr>
            <a:lvl6pPr>
              <a:defRPr sz="1800"/>
            </a:lvl6pPr>
            <a:lvl7pPr>
              <a:defRPr sz="1800"/>
            </a:lvl7pPr>
            <a:lvl8pPr>
              <a:defRPr sz="1800"/>
            </a:lvl8pPr>
            <a:lvl9pPr>
              <a:defRPr sz="1800"/>
            </a:lvl9pPr>
          </a:lstStyle>
          <a:p>
            <a:pPr marL="290513" lvl="0" indent="-290513" algn="l" rtl="0" eaLnBrk="1" fontAlgn="base" hangingPunct="1">
              <a:lnSpc>
                <a:spcPct val="100000"/>
              </a:lnSpc>
              <a:spcBef>
                <a:spcPts val="0"/>
              </a:spcBef>
              <a:spcAft>
                <a:spcPts val="600"/>
              </a:spcAft>
              <a:buClr>
                <a:schemeClr val="accent2"/>
              </a:buClr>
              <a:buSzPct val="100000"/>
              <a:buFont typeface="EYInterstate" panose="02000503020000020004" pitchFamily="2" charset="0"/>
              <a:buChar char="•"/>
            </a:pPr>
            <a:r>
              <a:rPr lang="en-US" noProof="0" dirty="0" smtClean="0"/>
              <a:t>Click to edit Master text styles</a:t>
            </a:r>
          </a:p>
          <a:p>
            <a:pPr marL="519113" lvl="1" indent="-228600" algn="l" rtl="0" eaLnBrk="1" fontAlgn="base" hangingPunct="1">
              <a:lnSpc>
                <a:spcPct val="100000"/>
              </a:lnSpc>
              <a:spcBef>
                <a:spcPts val="0"/>
              </a:spcBef>
              <a:spcAft>
                <a:spcPts val="600"/>
              </a:spcAft>
              <a:buClr>
                <a:schemeClr val="accent2"/>
              </a:buClr>
              <a:buSzPct val="100000"/>
              <a:buFont typeface="EYInterstate" panose="02000503020000020004" pitchFamily="2" charset="0"/>
              <a:buChar char="•"/>
            </a:pPr>
            <a:r>
              <a:rPr lang="en-US" noProof="0" dirty="0" smtClean="0"/>
              <a:t>Second level</a:t>
            </a:r>
          </a:p>
          <a:p>
            <a:pPr marL="747713" lvl="2" indent="-228600" algn="l" rtl="0" eaLnBrk="1" fontAlgn="base" hangingPunct="1">
              <a:lnSpc>
                <a:spcPct val="100000"/>
              </a:lnSpc>
              <a:spcBef>
                <a:spcPts val="0"/>
              </a:spcBef>
              <a:spcAft>
                <a:spcPts val="600"/>
              </a:spcAft>
              <a:buClr>
                <a:schemeClr val="accent2"/>
              </a:buClr>
              <a:buSzPct val="100000"/>
              <a:buFont typeface="EYInterstate" panose="02000503020000020004" pitchFamily="2" charset="0"/>
              <a:buChar char="•"/>
            </a:pPr>
            <a:r>
              <a:rPr lang="en-US" noProof="0" dirty="0" smtClean="0"/>
              <a:t>Third level</a:t>
            </a:r>
          </a:p>
          <a:p>
            <a:pPr marL="976313" lvl="3" indent="-228600" algn="l" rtl="0" eaLnBrk="1" fontAlgn="base" hangingPunct="1">
              <a:lnSpc>
                <a:spcPct val="100000"/>
              </a:lnSpc>
              <a:spcBef>
                <a:spcPts val="0"/>
              </a:spcBef>
              <a:spcAft>
                <a:spcPts val="600"/>
              </a:spcAft>
              <a:buClr>
                <a:schemeClr val="accent2"/>
              </a:buClr>
              <a:buSzPct val="100000"/>
              <a:buFont typeface="EYInterstate" panose="02000503020000020004" pitchFamily="2" charset="0"/>
              <a:buChar char="•"/>
            </a:pPr>
            <a:r>
              <a:rPr lang="en-US" noProof="0" dirty="0" smtClean="0"/>
              <a:t>Fourth level</a:t>
            </a:r>
          </a:p>
          <a:p>
            <a:pPr marL="1204913" lvl="4" indent="-228600" algn="l" rtl="0" eaLnBrk="1" fontAlgn="base" hangingPunct="1">
              <a:lnSpc>
                <a:spcPct val="100000"/>
              </a:lnSpc>
              <a:spcBef>
                <a:spcPts val="0"/>
              </a:spcBef>
              <a:spcAft>
                <a:spcPts val="600"/>
              </a:spcAft>
              <a:buClr>
                <a:schemeClr val="accent2"/>
              </a:buClr>
              <a:buSzPct val="100000"/>
              <a:buFont typeface="EYInterstate" panose="02000503020000020004" pitchFamily="2" charset="0"/>
              <a:buChar char="•"/>
            </a:pPr>
            <a:r>
              <a:rPr lang="en-US" noProof="0" dirty="0" smtClean="0"/>
              <a:t>Fifth level</a:t>
            </a:r>
            <a:endParaRPr lang="en-US" noProof="0" dirty="0"/>
          </a:p>
        </p:txBody>
      </p:sp>
      <p:sp>
        <p:nvSpPr>
          <p:cNvPr id="5" name="Text Placeholder 4"/>
          <p:cNvSpPr>
            <a:spLocks noGrp="1"/>
          </p:cNvSpPr>
          <p:nvPr>
            <p:ph type="body" sz="quarter" idx="10"/>
          </p:nvPr>
        </p:nvSpPr>
        <p:spPr>
          <a:xfrm>
            <a:off x="457200" y="200025"/>
            <a:ext cx="8232775" cy="863600"/>
          </a:xfrm>
        </p:spPr>
        <p:txBody>
          <a:bodyPr/>
          <a:lstStyle>
            <a:lvl1pPr marL="0" indent="0">
              <a:lnSpc>
                <a:spcPct val="85000"/>
              </a:lnSpc>
              <a:spcAft>
                <a:spcPts val="600"/>
              </a:spcAft>
              <a:buFontTx/>
              <a:buNone/>
              <a:defRPr sz="3000" b="1" baseline="0">
                <a:latin typeface="EYInterstate" panose="02000503020000020004" pitchFamily="2" charset="0"/>
              </a:defRPr>
            </a:lvl1pPr>
            <a:lvl2pPr marL="0" indent="0">
              <a:lnSpc>
                <a:spcPct val="85000"/>
              </a:lnSpc>
              <a:spcAft>
                <a:spcPts val="0"/>
              </a:spcAft>
              <a:buFontTx/>
              <a:buNone/>
              <a:defRPr baseline="0"/>
            </a:lvl2pPr>
          </a:lstStyle>
          <a:p>
            <a:pPr lvl="0"/>
            <a:r>
              <a:rPr lang="en-US" dirty="0" smtClean="0"/>
              <a:t>Click to edit Master text styles</a:t>
            </a:r>
          </a:p>
          <a:p>
            <a:pPr lvl="1"/>
            <a:r>
              <a:rPr lang="en-US" dirty="0" smtClean="0"/>
              <a:t>Second level</a:t>
            </a:r>
            <a:endParaRPr lang="en-US" dirty="0"/>
          </a:p>
        </p:txBody>
      </p:sp>
      <p:sp>
        <p:nvSpPr>
          <p:cNvPr id="6" name="Content Placeholder 2"/>
          <p:cNvSpPr>
            <a:spLocks noGrp="1"/>
          </p:cNvSpPr>
          <p:nvPr>
            <p:ph sz="half" idx="11"/>
          </p:nvPr>
        </p:nvSpPr>
        <p:spPr>
          <a:xfrm>
            <a:off x="4648200" y="1412875"/>
            <a:ext cx="4040187" cy="4519613"/>
          </a:xfrm>
        </p:spPr>
        <p:txBody>
          <a:bodyPr/>
          <a:lstStyle>
            <a:lvl1pPr marL="290513" indent="-290513">
              <a:buClr>
                <a:srgbClr val="FFE600"/>
              </a:buClr>
              <a:defRPr lang="en-US" sz="2400" noProof="0" dirty="0" smtClean="0">
                <a:solidFill>
                  <a:schemeClr val="bg1"/>
                </a:solidFill>
                <a:latin typeface="EYInterstate Light" panose="02000506000000020004" pitchFamily="2" charset="0"/>
                <a:ea typeface="+mn-ea"/>
                <a:cs typeface="+mn-cs"/>
              </a:defRPr>
            </a:lvl1pPr>
            <a:lvl2pPr marL="519113" indent="-228600">
              <a:buClr>
                <a:srgbClr val="FFE600"/>
              </a:buClr>
              <a:defRPr lang="en-US" sz="2000" noProof="0" dirty="0" smtClean="0">
                <a:solidFill>
                  <a:schemeClr val="bg1"/>
                </a:solidFill>
                <a:latin typeface="EYInterstate Light" panose="02000506000000020004" pitchFamily="2" charset="0"/>
              </a:defRPr>
            </a:lvl2pPr>
            <a:lvl3pPr marL="747713" indent="-228600">
              <a:buClr>
                <a:srgbClr val="FFE600"/>
              </a:buClr>
              <a:defRPr lang="en-US" noProof="0" dirty="0" smtClean="0">
                <a:solidFill>
                  <a:schemeClr val="bg1"/>
                </a:solidFill>
                <a:latin typeface="EYInterstate Light" panose="02000506000000020004" pitchFamily="2" charset="0"/>
              </a:defRPr>
            </a:lvl3pPr>
            <a:lvl4pPr marL="976313" indent="-228600">
              <a:buClr>
                <a:srgbClr val="FFE600"/>
              </a:buClr>
              <a:defRPr lang="en-US" sz="1600" noProof="0" dirty="0" smtClean="0">
                <a:solidFill>
                  <a:schemeClr val="bg1"/>
                </a:solidFill>
                <a:latin typeface="EYInterstate Light" panose="02000506000000020004" pitchFamily="2" charset="0"/>
              </a:defRPr>
            </a:lvl4pPr>
            <a:lvl5pPr marL="1204913" indent="-228600">
              <a:buClr>
                <a:srgbClr val="FFE600"/>
              </a:buClr>
              <a:defRPr lang="en-US" sz="1600" noProof="0" dirty="0">
                <a:solidFill>
                  <a:schemeClr val="bg1"/>
                </a:solidFill>
                <a:latin typeface="EYInterstate Light" panose="02000506000000020004" pitchFamily="2" charset="0"/>
              </a:defRPr>
            </a:lvl5pPr>
            <a:lvl6pPr>
              <a:defRPr sz="1800"/>
            </a:lvl6pPr>
            <a:lvl7pPr>
              <a:defRPr sz="1800"/>
            </a:lvl7pPr>
            <a:lvl8pPr>
              <a:defRPr sz="1800"/>
            </a:lvl8pPr>
            <a:lvl9pPr>
              <a:defRPr sz="1800"/>
            </a:lvl9pPr>
          </a:lstStyle>
          <a:p>
            <a:pPr marL="290513" lvl="0" indent="-290513" algn="l" rtl="0" eaLnBrk="1" fontAlgn="base" hangingPunct="1">
              <a:lnSpc>
                <a:spcPct val="100000"/>
              </a:lnSpc>
              <a:spcBef>
                <a:spcPts val="0"/>
              </a:spcBef>
              <a:spcAft>
                <a:spcPts val="600"/>
              </a:spcAft>
              <a:buClr>
                <a:schemeClr val="accent2"/>
              </a:buClr>
              <a:buSzPct val="100000"/>
              <a:buFont typeface="EYInterstate" panose="02000503020000020004" pitchFamily="2" charset="0"/>
              <a:buChar char="•"/>
            </a:pPr>
            <a:r>
              <a:rPr lang="en-US" noProof="0" dirty="0" smtClean="0"/>
              <a:t>Click to edit Master text styles</a:t>
            </a:r>
          </a:p>
          <a:p>
            <a:pPr marL="519113" lvl="1" indent="-228600" algn="l" rtl="0" eaLnBrk="1" fontAlgn="base" hangingPunct="1">
              <a:lnSpc>
                <a:spcPct val="100000"/>
              </a:lnSpc>
              <a:spcBef>
                <a:spcPts val="0"/>
              </a:spcBef>
              <a:spcAft>
                <a:spcPts val="600"/>
              </a:spcAft>
              <a:buClr>
                <a:schemeClr val="accent2"/>
              </a:buClr>
              <a:buSzPct val="100000"/>
              <a:buFont typeface="EYInterstate" panose="02000503020000020004" pitchFamily="2" charset="0"/>
              <a:buChar char="•"/>
            </a:pPr>
            <a:r>
              <a:rPr lang="en-US" noProof="0" dirty="0" smtClean="0"/>
              <a:t>Second level</a:t>
            </a:r>
          </a:p>
          <a:p>
            <a:pPr marL="747713" lvl="2" indent="-228600" algn="l" rtl="0" eaLnBrk="1" fontAlgn="base" hangingPunct="1">
              <a:lnSpc>
                <a:spcPct val="100000"/>
              </a:lnSpc>
              <a:spcBef>
                <a:spcPts val="0"/>
              </a:spcBef>
              <a:spcAft>
                <a:spcPts val="600"/>
              </a:spcAft>
              <a:buClr>
                <a:schemeClr val="accent2"/>
              </a:buClr>
              <a:buSzPct val="100000"/>
              <a:buFont typeface="EYInterstate" panose="02000503020000020004" pitchFamily="2" charset="0"/>
              <a:buChar char="•"/>
            </a:pPr>
            <a:r>
              <a:rPr lang="en-US" noProof="0" dirty="0" smtClean="0"/>
              <a:t>Third level</a:t>
            </a:r>
          </a:p>
          <a:p>
            <a:pPr marL="976313" lvl="3" indent="-228600" algn="l" rtl="0" eaLnBrk="1" fontAlgn="base" hangingPunct="1">
              <a:lnSpc>
                <a:spcPct val="100000"/>
              </a:lnSpc>
              <a:spcBef>
                <a:spcPts val="0"/>
              </a:spcBef>
              <a:spcAft>
                <a:spcPts val="600"/>
              </a:spcAft>
              <a:buClr>
                <a:schemeClr val="accent2"/>
              </a:buClr>
              <a:buSzPct val="100000"/>
              <a:buFont typeface="EYInterstate" panose="02000503020000020004" pitchFamily="2" charset="0"/>
              <a:buChar char="•"/>
            </a:pPr>
            <a:r>
              <a:rPr lang="en-US" noProof="0" dirty="0" smtClean="0"/>
              <a:t>Fourth level</a:t>
            </a:r>
          </a:p>
          <a:p>
            <a:pPr marL="1204913" lvl="4" indent="-228600" algn="l" rtl="0" eaLnBrk="1" fontAlgn="base" hangingPunct="1">
              <a:lnSpc>
                <a:spcPct val="100000"/>
              </a:lnSpc>
              <a:spcBef>
                <a:spcPts val="0"/>
              </a:spcBef>
              <a:spcAft>
                <a:spcPts val="600"/>
              </a:spcAft>
              <a:buClr>
                <a:schemeClr val="accent2"/>
              </a:buClr>
              <a:buSzPct val="100000"/>
              <a:buFont typeface="EYInterstate" panose="02000503020000020004" pitchFamily="2" charset="0"/>
              <a:buChar char="•"/>
            </a:pPr>
            <a:r>
              <a:rPr lang="en-US" noProof="0" dirty="0" smtClean="0"/>
              <a:t>Fifth level</a:t>
            </a:r>
            <a:endParaRPr lang="en-US" noProof="0" dirty="0"/>
          </a:p>
        </p:txBody>
      </p:sp>
    </p:spTree>
    <p:extLst>
      <p:ext uri="{BB962C8B-B14F-4D97-AF65-F5344CB8AC3E}">
        <p14:creationId xmlns:p14="http://schemas.microsoft.com/office/powerpoint/2010/main" xmlns="" val="1049552928"/>
      </p:ext>
    </p:extLst>
  </p:cSld>
  <p:clrMapOvr>
    <a:masterClrMapping/>
  </p:clrMapOvr>
  <p:timing>
    <p:tnLst>
      <p:par>
        <p:cTn id="1" dur="indefinite" restart="never" nodeType="tmRoot"/>
      </p:par>
    </p:tnLst>
  </p:timing>
</p:sldLayout>
</file>

<file path=ppt/slideLayouts/slideLayout215.xml><?xml version="1.0" encoding="utf-8"?>
<p:sldLayout xmlns:a="http://schemas.openxmlformats.org/drawingml/2006/main" xmlns:r="http://schemas.openxmlformats.org/officeDocument/2006/relationships" xmlns:p="http://schemas.openxmlformats.org/presentationml/2006/main" preserve="1" userDrawn="1">
  <p:cSld name="Two column with headings">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493838"/>
            <a:ext cx="4040188" cy="639762"/>
          </a:xfrm>
        </p:spPr>
        <p:txBody>
          <a:bodyPr anchor="b"/>
          <a:lstStyle>
            <a:lvl1pPr marL="0" indent="0">
              <a:buNone/>
              <a:defRPr sz="24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dirty="0"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marL="228600" indent="-228600">
              <a:defRPr sz="2000">
                <a:solidFill>
                  <a:schemeClr val="bg1"/>
                </a:solidFill>
              </a:defRPr>
            </a:lvl1pPr>
            <a:lvl2pPr marL="457200" indent="-228600">
              <a:defRPr sz="1800">
                <a:solidFill>
                  <a:schemeClr val="bg1"/>
                </a:solidFill>
              </a:defRPr>
            </a:lvl2pPr>
            <a:lvl3pPr marL="685800" indent="-228600">
              <a:defRPr sz="1600">
                <a:solidFill>
                  <a:schemeClr val="bg1"/>
                </a:solidFill>
              </a:defRPr>
            </a:lvl3pPr>
            <a:lvl4pPr marL="862013" indent="-176213">
              <a:defRPr sz="1400">
                <a:solidFill>
                  <a:schemeClr val="bg1"/>
                </a:solidFill>
              </a:defRPr>
            </a:lvl4pPr>
            <a:lvl5pPr marL="1028700" indent="-166688">
              <a:defRPr sz="1400">
                <a:solidFill>
                  <a:schemeClr val="bg1"/>
                </a:solidFill>
              </a:defRPr>
            </a:lvl5pPr>
            <a:lvl6pPr>
              <a:defRPr sz="1600"/>
            </a:lvl6pPr>
            <a:lvl7pPr>
              <a:defRPr sz="1600"/>
            </a:lvl7pPr>
            <a:lvl8pPr>
              <a:defRPr sz="1600"/>
            </a:lvl8pPr>
            <a:lvl9pPr>
              <a:defRPr sz="1600"/>
            </a:lvl9pPr>
          </a:lstStyle>
          <a:p>
            <a:pPr lvl="0"/>
            <a:r>
              <a:rPr lang="en-US" noProof="0" dirty="0" smtClean="0"/>
              <a:t>Click to edit Master text styles</a:t>
            </a:r>
          </a:p>
          <a:p>
            <a:pPr lvl="1"/>
            <a:r>
              <a:rPr lang="en-US" noProof="0" dirty="0" smtClean="0"/>
              <a:t>Second level</a:t>
            </a:r>
          </a:p>
          <a:p>
            <a:pPr lvl="2"/>
            <a:r>
              <a:rPr lang="en-US" noProof="0" dirty="0" smtClean="0"/>
              <a:t>Third level</a:t>
            </a:r>
          </a:p>
          <a:p>
            <a:pPr lvl="3"/>
            <a:r>
              <a:rPr lang="en-US" noProof="0" dirty="0" smtClean="0"/>
              <a:t>Fourth level</a:t>
            </a:r>
          </a:p>
          <a:p>
            <a:pPr lvl="4"/>
            <a:r>
              <a:rPr lang="en-US" noProof="0" dirty="0" smtClean="0"/>
              <a:t>Fifth level</a:t>
            </a:r>
            <a:endParaRPr lang="en-US" noProof="0" dirty="0"/>
          </a:p>
        </p:txBody>
      </p:sp>
      <p:sp>
        <p:nvSpPr>
          <p:cNvPr id="5" name="Text Placeholder 4"/>
          <p:cNvSpPr>
            <a:spLocks noGrp="1"/>
          </p:cNvSpPr>
          <p:nvPr>
            <p:ph type="body" sz="quarter" idx="3"/>
          </p:nvPr>
        </p:nvSpPr>
        <p:spPr>
          <a:xfrm>
            <a:off x="4645025" y="1493838"/>
            <a:ext cx="4041775" cy="639762"/>
          </a:xfrm>
        </p:spPr>
        <p:txBody>
          <a:bodyPr anchor="b"/>
          <a:lstStyle>
            <a:lvl1pPr marL="0" indent="0">
              <a:buNone/>
              <a:defRPr sz="24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marL="228600" indent="-228600">
              <a:defRPr sz="2000" b="0">
                <a:solidFill>
                  <a:schemeClr val="bg1"/>
                </a:solidFill>
              </a:defRPr>
            </a:lvl1pPr>
            <a:lvl2pPr marL="457200" indent="-228600">
              <a:defRPr sz="1800">
                <a:solidFill>
                  <a:schemeClr val="bg1"/>
                </a:solidFill>
              </a:defRPr>
            </a:lvl2pPr>
            <a:lvl3pPr marL="685800" indent="-228600">
              <a:defRPr sz="1600">
                <a:solidFill>
                  <a:schemeClr val="bg1"/>
                </a:solidFill>
              </a:defRPr>
            </a:lvl3pPr>
            <a:lvl4pPr marL="862013" indent="-176213">
              <a:defRPr sz="1400">
                <a:solidFill>
                  <a:schemeClr val="bg1"/>
                </a:solidFill>
              </a:defRPr>
            </a:lvl4pPr>
            <a:lvl5pPr marL="1090613" indent="-228600">
              <a:defRPr sz="1400">
                <a:solidFill>
                  <a:schemeClr val="bg1"/>
                </a:solidFill>
              </a:defRPr>
            </a:lvl5pPr>
            <a:lvl6pPr>
              <a:defRPr sz="1600"/>
            </a:lvl6pPr>
            <a:lvl7pPr>
              <a:defRPr sz="1600"/>
            </a:lvl7pPr>
            <a:lvl8pPr>
              <a:defRPr sz="1600"/>
            </a:lvl8pPr>
            <a:lvl9pPr>
              <a:defRPr sz="1600"/>
            </a:lvl9pPr>
          </a:lstStyle>
          <a:p>
            <a:pPr lvl="0"/>
            <a:r>
              <a:rPr lang="en-US" noProof="0" dirty="0" smtClean="0"/>
              <a:t>Click to edit Master text styles</a:t>
            </a:r>
          </a:p>
          <a:p>
            <a:pPr lvl="1"/>
            <a:r>
              <a:rPr lang="en-US" noProof="0" dirty="0" smtClean="0"/>
              <a:t>Second level</a:t>
            </a:r>
          </a:p>
          <a:p>
            <a:pPr lvl="2"/>
            <a:r>
              <a:rPr lang="en-US" noProof="0" dirty="0" smtClean="0"/>
              <a:t>Third level</a:t>
            </a:r>
          </a:p>
          <a:p>
            <a:pPr lvl="3"/>
            <a:r>
              <a:rPr lang="en-US" noProof="0" dirty="0" smtClean="0"/>
              <a:t>Fourth level</a:t>
            </a:r>
          </a:p>
          <a:p>
            <a:pPr lvl="4"/>
            <a:r>
              <a:rPr lang="en-US" noProof="0" dirty="0" smtClean="0"/>
              <a:t>Fifth level</a:t>
            </a:r>
            <a:endParaRPr lang="en-US" noProof="0" dirty="0"/>
          </a:p>
        </p:txBody>
      </p:sp>
      <p:sp>
        <p:nvSpPr>
          <p:cNvPr id="8" name="Text Placeholder 4"/>
          <p:cNvSpPr>
            <a:spLocks noGrp="1"/>
          </p:cNvSpPr>
          <p:nvPr>
            <p:ph type="body" sz="quarter" idx="10"/>
          </p:nvPr>
        </p:nvSpPr>
        <p:spPr>
          <a:xfrm>
            <a:off x="457200" y="200025"/>
            <a:ext cx="8232775" cy="863600"/>
          </a:xfrm>
        </p:spPr>
        <p:txBody>
          <a:bodyPr/>
          <a:lstStyle>
            <a:lvl1pPr marL="0" indent="0">
              <a:lnSpc>
                <a:spcPct val="85000"/>
              </a:lnSpc>
              <a:spcAft>
                <a:spcPts val="600"/>
              </a:spcAft>
              <a:buFontTx/>
              <a:buNone/>
              <a:defRPr sz="3000" b="1" baseline="0">
                <a:latin typeface="EYInterstate" panose="02000503020000020004" pitchFamily="2" charset="0"/>
              </a:defRPr>
            </a:lvl1pPr>
            <a:lvl2pPr marL="0" indent="0">
              <a:lnSpc>
                <a:spcPct val="85000"/>
              </a:lnSpc>
              <a:spcAft>
                <a:spcPts val="0"/>
              </a:spcAft>
              <a:buFontTx/>
              <a:buNone/>
              <a:defRPr baseline="0"/>
            </a:lvl2pPr>
          </a:lstStyle>
          <a:p>
            <a:pPr lvl="0"/>
            <a:r>
              <a:rPr lang="en-US" dirty="0" smtClean="0"/>
              <a:t>Click to edit Master text styles</a:t>
            </a:r>
          </a:p>
          <a:p>
            <a:pPr lvl="1"/>
            <a:r>
              <a:rPr lang="en-US" dirty="0" smtClean="0"/>
              <a:t>Second level</a:t>
            </a:r>
            <a:endParaRPr lang="en-US" dirty="0"/>
          </a:p>
        </p:txBody>
      </p:sp>
    </p:spTree>
    <p:extLst>
      <p:ext uri="{BB962C8B-B14F-4D97-AF65-F5344CB8AC3E}">
        <p14:creationId xmlns:p14="http://schemas.microsoft.com/office/powerpoint/2010/main" xmlns="" val="2489139671"/>
      </p:ext>
    </p:extLst>
  </p:cSld>
  <p:clrMapOvr>
    <a:masterClrMapping/>
  </p:clrMapOvr>
  <p:timing>
    <p:tnLst>
      <p:par>
        <p:cTn id="1" dur="indefinite" restart="never" nodeType="tmRoot"/>
      </p:par>
    </p:tnLst>
  </p:timing>
</p:sldLayout>
</file>

<file path=ppt/slideLayouts/slideLayout216.xml><?xml version="1.0" encoding="utf-8"?>
<p:sldLayout xmlns:a="http://schemas.openxmlformats.org/drawingml/2006/main" xmlns:r="http://schemas.openxmlformats.org/officeDocument/2006/relationships" xmlns:p="http://schemas.openxmlformats.org/presentationml/2006/main" type="titleOnly" preserve="1">
  <p:cSld name="Key statement">
    <p:spTree>
      <p:nvGrpSpPr>
        <p:cNvPr id="1" name=""/>
        <p:cNvGrpSpPr/>
        <p:nvPr/>
      </p:nvGrpSpPr>
      <p:grpSpPr>
        <a:xfrm>
          <a:off x="0" y="0"/>
          <a:ext cx="0" cy="0"/>
          <a:chOff x="0" y="0"/>
          <a:chExt cx="0" cy="0"/>
        </a:xfrm>
      </p:grpSpPr>
      <p:sp>
        <p:nvSpPr>
          <p:cNvPr id="3" name="Rectangle 2"/>
          <p:cNvSpPr/>
          <p:nvPr userDrawn="1"/>
        </p:nvSpPr>
        <p:spPr>
          <a:xfrm>
            <a:off x="381000" y="914400"/>
            <a:ext cx="8382000" cy="381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US" dirty="0">
              <a:solidFill>
                <a:srgbClr val="646464"/>
              </a:solidFill>
              <a:latin typeface="EYInterstate Light" panose="02000506000000020004" pitchFamily="2" charset="0"/>
            </a:endParaRPr>
          </a:p>
        </p:txBody>
      </p:sp>
      <p:sp>
        <p:nvSpPr>
          <p:cNvPr id="2" name="Title 1"/>
          <p:cNvSpPr>
            <a:spLocks noGrp="1"/>
          </p:cNvSpPr>
          <p:nvPr>
            <p:ph type="title"/>
          </p:nvPr>
        </p:nvSpPr>
        <p:spPr>
          <a:xfrm>
            <a:off x="457199" y="886968"/>
            <a:ext cx="8238744" cy="1453896"/>
          </a:xfrm>
        </p:spPr>
        <p:txBody>
          <a:bodyPr/>
          <a:lstStyle>
            <a:lvl1pPr>
              <a:defRPr sz="5000">
                <a:solidFill>
                  <a:schemeClr val="bg2"/>
                </a:solidFill>
              </a:defRPr>
            </a:lvl1pPr>
          </a:lstStyle>
          <a:p>
            <a:r>
              <a:rPr lang="en-US" dirty="0" smtClean="0"/>
              <a:t>Click to edit Master title style</a:t>
            </a:r>
            <a:endParaRPr lang="en-US" dirty="0"/>
          </a:p>
        </p:txBody>
      </p:sp>
    </p:spTree>
    <p:extLst>
      <p:ext uri="{BB962C8B-B14F-4D97-AF65-F5344CB8AC3E}">
        <p14:creationId xmlns:p14="http://schemas.microsoft.com/office/powerpoint/2010/main" xmlns="" val="2736014577"/>
      </p:ext>
    </p:extLst>
  </p:cSld>
  <p:clrMapOvr>
    <a:masterClrMapping/>
  </p:clrMapOvr>
  <p:timing>
    <p:tnLst>
      <p:par>
        <p:cTn id="1" dur="indefinite" restart="never" nodeType="tmRoot"/>
      </p:par>
    </p:tnLst>
  </p:timing>
</p:sldLayout>
</file>

<file path=ppt/slideLayouts/slideLayout217.xml><?xml version="1.0" encoding="utf-8"?>
<p:sldLayout xmlns:a="http://schemas.openxmlformats.org/drawingml/2006/main" xmlns:r="http://schemas.openxmlformats.org/officeDocument/2006/relationships" xmlns:p="http://schemas.openxmlformats.org/presentationml/2006/main" preserve="1" userDrawn="1">
  <p:cSld name="Line divider 1">
    <p:spTree>
      <p:nvGrpSpPr>
        <p:cNvPr id="1" name=""/>
        <p:cNvGrpSpPr/>
        <p:nvPr/>
      </p:nvGrpSpPr>
      <p:grpSpPr>
        <a:xfrm>
          <a:off x="0" y="0"/>
          <a:ext cx="0" cy="0"/>
          <a:chOff x="0" y="0"/>
          <a:chExt cx="0" cy="0"/>
        </a:xfrm>
      </p:grpSpPr>
      <p:sp>
        <p:nvSpPr>
          <p:cNvPr id="5" name="Rectangle 4"/>
          <p:cNvSpPr/>
          <p:nvPr userDrawn="1"/>
        </p:nvSpPr>
        <p:spPr>
          <a:xfrm>
            <a:off x="381000" y="6019800"/>
            <a:ext cx="8458200" cy="3048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US" dirty="0">
              <a:solidFill>
                <a:srgbClr val="646464"/>
              </a:solidFill>
              <a:latin typeface="EYInterstate Light" panose="02000506000000020004" pitchFamily="2" charset="0"/>
            </a:endParaRPr>
          </a:p>
        </p:txBody>
      </p:sp>
      <p:sp>
        <p:nvSpPr>
          <p:cNvPr id="4" name="Rectangle 3"/>
          <p:cNvSpPr/>
          <p:nvPr userDrawn="1"/>
        </p:nvSpPr>
        <p:spPr>
          <a:xfrm>
            <a:off x="381000" y="914400"/>
            <a:ext cx="8458200" cy="3048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US" dirty="0">
              <a:solidFill>
                <a:srgbClr val="646464"/>
              </a:solidFill>
              <a:latin typeface="EYInterstate Light" panose="02000506000000020004" pitchFamily="2" charset="0"/>
            </a:endParaRPr>
          </a:p>
        </p:txBody>
      </p:sp>
      <p:sp>
        <p:nvSpPr>
          <p:cNvPr id="7" name="Freeform 6"/>
          <p:cNvSpPr>
            <a:spLocks/>
          </p:cNvSpPr>
          <p:nvPr userDrawn="1"/>
        </p:nvSpPr>
        <p:spPr bwMode="gray">
          <a:xfrm>
            <a:off x="457200" y="1029600"/>
            <a:ext cx="8229600" cy="5184775"/>
          </a:xfrm>
          <a:custGeom>
            <a:avLst/>
            <a:gdLst/>
            <a:ahLst/>
            <a:cxnLst>
              <a:cxn ang="0">
                <a:pos x="0" y="0"/>
              </a:cxn>
              <a:cxn ang="0">
                <a:pos x="0" y="3266"/>
              </a:cxn>
              <a:cxn ang="0">
                <a:pos x="5184" y="2352"/>
              </a:cxn>
              <a:cxn ang="0">
                <a:pos x="5184" y="0"/>
              </a:cxn>
              <a:cxn ang="0">
                <a:pos x="0" y="0"/>
              </a:cxn>
            </a:cxnLst>
            <a:rect l="0" t="0" r="r" b="b"/>
            <a:pathLst>
              <a:path w="5184" h="3266">
                <a:moveTo>
                  <a:pt x="0" y="0"/>
                </a:moveTo>
                <a:lnTo>
                  <a:pt x="0" y="3266"/>
                </a:lnTo>
                <a:lnTo>
                  <a:pt x="5184" y="2352"/>
                </a:lnTo>
                <a:lnTo>
                  <a:pt x="5184" y="0"/>
                </a:lnTo>
                <a:lnTo>
                  <a:pt x="0" y="0"/>
                </a:lnTo>
                <a:close/>
              </a:path>
            </a:pathLst>
          </a:custGeom>
          <a:solidFill>
            <a:srgbClr val="FFE600"/>
          </a:solidFill>
          <a:ln w="9525">
            <a:noFill/>
            <a:round/>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dirty="0">
              <a:solidFill>
                <a:srgbClr val="000000"/>
              </a:solidFill>
              <a:latin typeface="EYInterstate Light" panose="02000506000000020004" pitchFamily="2" charset="0"/>
            </a:endParaRPr>
          </a:p>
        </p:txBody>
      </p:sp>
      <p:sp>
        <p:nvSpPr>
          <p:cNvPr id="6" name="Text Placeholder 4"/>
          <p:cNvSpPr>
            <a:spLocks noGrp="1"/>
          </p:cNvSpPr>
          <p:nvPr>
            <p:ph type="body" sz="quarter" idx="10"/>
          </p:nvPr>
        </p:nvSpPr>
        <p:spPr>
          <a:xfrm>
            <a:off x="457200" y="200025"/>
            <a:ext cx="8232775" cy="863600"/>
          </a:xfrm>
        </p:spPr>
        <p:txBody>
          <a:bodyPr/>
          <a:lstStyle>
            <a:lvl1pPr marL="0" indent="0">
              <a:lnSpc>
                <a:spcPct val="85000"/>
              </a:lnSpc>
              <a:spcAft>
                <a:spcPts val="600"/>
              </a:spcAft>
              <a:buFontTx/>
              <a:buNone/>
              <a:defRPr sz="3000" b="1" baseline="0">
                <a:latin typeface="EYInterstate" panose="02000503020000020004" pitchFamily="2" charset="0"/>
              </a:defRPr>
            </a:lvl1pPr>
            <a:lvl2pPr marL="0" indent="0">
              <a:lnSpc>
                <a:spcPct val="85000"/>
              </a:lnSpc>
              <a:spcAft>
                <a:spcPts val="0"/>
              </a:spcAft>
              <a:buFontTx/>
              <a:buNone/>
              <a:defRPr baseline="0"/>
            </a:lvl2pPr>
          </a:lstStyle>
          <a:p>
            <a:pPr lvl="0"/>
            <a:r>
              <a:rPr lang="en-US" dirty="0" smtClean="0"/>
              <a:t>Click to edit Master text styles</a:t>
            </a:r>
          </a:p>
          <a:p>
            <a:pPr lvl="1"/>
            <a:r>
              <a:rPr lang="en-US" dirty="0" smtClean="0"/>
              <a:t>Second level</a:t>
            </a:r>
            <a:endParaRPr lang="en-US" dirty="0"/>
          </a:p>
        </p:txBody>
      </p:sp>
    </p:spTree>
    <p:extLst>
      <p:ext uri="{BB962C8B-B14F-4D97-AF65-F5344CB8AC3E}">
        <p14:creationId xmlns:p14="http://schemas.microsoft.com/office/powerpoint/2010/main" xmlns="" val="3448517860"/>
      </p:ext>
    </p:extLst>
  </p:cSld>
  <p:clrMapOvr>
    <a:masterClrMapping/>
  </p:clrMapOvr>
  <p:timing>
    <p:tnLst>
      <p:par>
        <p:cTn id="1" dur="indefinite" restart="never" nodeType="tmRoot"/>
      </p:par>
    </p:tnLst>
  </p:timing>
</p:sldLayout>
</file>

<file path=ppt/slideLayouts/slideLayout218.xml><?xml version="1.0" encoding="utf-8"?>
<p:sldLayout xmlns:a="http://schemas.openxmlformats.org/drawingml/2006/main" xmlns:r="http://schemas.openxmlformats.org/officeDocument/2006/relationships" xmlns:p="http://schemas.openxmlformats.org/presentationml/2006/main" preserve="1" userDrawn="1">
  <p:cSld name="Line divider 2">
    <p:spTree>
      <p:nvGrpSpPr>
        <p:cNvPr id="1" name=""/>
        <p:cNvGrpSpPr/>
        <p:nvPr/>
      </p:nvGrpSpPr>
      <p:grpSpPr>
        <a:xfrm>
          <a:off x="0" y="0"/>
          <a:ext cx="0" cy="0"/>
          <a:chOff x="0" y="0"/>
          <a:chExt cx="0" cy="0"/>
        </a:xfrm>
      </p:grpSpPr>
      <p:sp>
        <p:nvSpPr>
          <p:cNvPr id="5" name="Rectangle 4"/>
          <p:cNvSpPr/>
          <p:nvPr userDrawn="1"/>
        </p:nvSpPr>
        <p:spPr>
          <a:xfrm>
            <a:off x="381000" y="6019800"/>
            <a:ext cx="8458200" cy="3048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US" dirty="0">
              <a:solidFill>
                <a:srgbClr val="646464"/>
              </a:solidFill>
              <a:latin typeface="EYInterstate Light" panose="02000506000000020004" pitchFamily="2" charset="0"/>
            </a:endParaRPr>
          </a:p>
        </p:txBody>
      </p:sp>
      <p:sp>
        <p:nvSpPr>
          <p:cNvPr id="4" name="Rectangle 3"/>
          <p:cNvSpPr/>
          <p:nvPr userDrawn="1"/>
        </p:nvSpPr>
        <p:spPr>
          <a:xfrm>
            <a:off x="381000" y="914400"/>
            <a:ext cx="8458200" cy="3048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US" dirty="0">
              <a:solidFill>
                <a:srgbClr val="646464"/>
              </a:solidFill>
              <a:latin typeface="EYInterstate Light" panose="02000506000000020004" pitchFamily="2" charset="0"/>
            </a:endParaRPr>
          </a:p>
        </p:txBody>
      </p:sp>
      <p:sp>
        <p:nvSpPr>
          <p:cNvPr id="7" name="Freeform 6"/>
          <p:cNvSpPr>
            <a:spLocks/>
          </p:cNvSpPr>
          <p:nvPr userDrawn="1"/>
        </p:nvSpPr>
        <p:spPr bwMode="gray">
          <a:xfrm>
            <a:off x="457200" y="1040400"/>
            <a:ext cx="8229600" cy="5184775"/>
          </a:xfrm>
          <a:custGeom>
            <a:avLst/>
            <a:gdLst/>
            <a:ahLst/>
            <a:cxnLst>
              <a:cxn ang="0">
                <a:pos x="0" y="0"/>
              </a:cxn>
              <a:cxn ang="0">
                <a:pos x="0" y="3266"/>
              </a:cxn>
              <a:cxn ang="0">
                <a:pos x="5184" y="2352"/>
              </a:cxn>
              <a:cxn ang="0">
                <a:pos x="5184" y="0"/>
              </a:cxn>
              <a:cxn ang="0">
                <a:pos x="0" y="0"/>
              </a:cxn>
            </a:cxnLst>
            <a:rect l="0" t="0" r="r" b="b"/>
            <a:pathLst>
              <a:path w="5184" h="3266">
                <a:moveTo>
                  <a:pt x="0" y="0"/>
                </a:moveTo>
                <a:lnTo>
                  <a:pt x="0" y="3266"/>
                </a:lnTo>
                <a:lnTo>
                  <a:pt x="5184" y="2352"/>
                </a:lnTo>
                <a:lnTo>
                  <a:pt x="5184" y="0"/>
                </a:lnTo>
                <a:lnTo>
                  <a:pt x="0" y="0"/>
                </a:lnTo>
                <a:close/>
              </a:path>
            </a:pathLst>
          </a:custGeom>
          <a:solidFill>
            <a:schemeClr val="accent1"/>
          </a:solidFill>
          <a:ln w="9525">
            <a:noFill/>
            <a:round/>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dirty="0">
              <a:solidFill>
                <a:srgbClr val="646464"/>
              </a:solidFill>
              <a:latin typeface="EYInterstate Light" panose="02000506000000020004" pitchFamily="2" charset="0"/>
            </a:endParaRPr>
          </a:p>
        </p:txBody>
      </p:sp>
      <p:sp>
        <p:nvSpPr>
          <p:cNvPr id="6" name="Text Placeholder 4"/>
          <p:cNvSpPr>
            <a:spLocks noGrp="1"/>
          </p:cNvSpPr>
          <p:nvPr>
            <p:ph type="body" sz="quarter" idx="10"/>
          </p:nvPr>
        </p:nvSpPr>
        <p:spPr>
          <a:xfrm>
            <a:off x="457200" y="200025"/>
            <a:ext cx="8232775" cy="863600"/>
          </a:xfrm>
        </p:spPr>
        <p:txBody>
          <a:bodyPr/>
          <a:lstStyle>
            <a:lvl1pPr marL="0" indent="0">
              <a:lnSpc>
                <a:spcPct val="85000"/>
              </a:lnSpc>
              <a:spcAft>
                <a:spcPts val="600"/>
              </a:spcAft>
              <a:buFontTx/>
              <a:buNone/>
              <a:defRPr sz="3000" b="1" baseline="0">
                <a:latin typeface="EYInterstate" panose="02000503020000020004" pitchFamily="2" charset="0"/>
              </a:defRPr>
            </a:lvl1pPr>
            <a:lvl2pPr marL="0" indent="0">
              <a:lnSpc>
                <a:spcPct val="85000"/>
              </a:lnSpc>
              <a:spcAft>
                <a:spcPts val="0"/>
              </a:spcAft>
              <a:buFontTx/>
              <a:buNone/>
              <a:defRPr baseline="0"/>
            </a:lvl2pPr>
          </a:lstStyle>
          <a:p>
            <a:pPr lvl="0"/>
            <a:r>
              <a:rPr lang="en-US" dirty="0" smtClean="0"/>
              <a:t>Click to edit Master text styles</a:t>
            </a:r>
          </a:p>
          <a:p>
            <a:pPr lvl="1"/>
            <a:r>
              <a:rPr lang="en-US" dirty="0" smtClean="0"/>
              <a:t>Second level</a:t>
            </a:r>
            <a:endParaRPr lang="en-US" dirty="0"/>
          </a:p>
        </p:txBody>
      </p:sp>
    </p:spTree>
    <p:extLst>
      <p:ext uri="{BB962C8B-B14F-4D97-AF65-F5344CB8AC3E}">
        <p14:creationId xmlns:p14="http://schemas.microsoft.com/office/powerpoint/2010/main" xmlns="" val="4252134763"/>
      </p:ext>
    </p:extLst>
  </p:cSld>
  <p:clrMapOvr>
    <a:masterClrMapping/>
  </p:clrMapOvr>
  <p:timing>
    <p:tnLst>
      <p:par>
        <p:cTn id="1" dur="indefinite" restart="never" nodeType="tmRoot"/>
      </p:par>
    </p:tnLst>
  </p:timing>
</p:sldLayout>
</file>

<file path=ppt/slideLayouts/slideLayout219.xml><?xml version="1.0" encoding="utf-8"?>
<p:sldLayout xmlns:a="http://schemas.openxmlformats.org/drawingml/2006/main" xmlns:r="http://schemas.openxmlformats.org/officeDocument/2006/relationships" xmlns:p="http://schemas.openxmlformats.org/presentationml/2006/main" preserve="1" userDrawn="1">
  <p:cSld name="Line divider 3">
    <p:spTree>
      <p:nvGrpSpPr>
        <p:cNvPr id="1" name=""/>
        <p:cNvGrpSpPr/>
        <p:nvPr/>
      </p:nvGrpSpPr>
      <p:grpSpPr>
        <a:xfrm>
          <a:off x="0" y="0"/>
          <a:ext cx="0" cy="0"/>
          <a:chOff x="0" y="0"/>
          <a:chExt cx="0" cy="0"/>
        </a:xfrm>
      </p:grpSpPr>
      <p:sp>
        <p:nvSpPr>
          <p:cNvPr id="5" name="Rectangle 4"/>
          <p:cNvSpPr/>
          <p:nvPr userDrawn="1"/>
        </p:nvSpPr>
        <p:spPr>
          <a:xfrm>
            <a:off x="381000" y="6019800"/>
            <a:ext cx="8458200" cy="3048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US" dirty="0">
              <a:solidFill>
                <a:srgbClr val="646464"/>
              </a:solidFill>
              <a:latin typeface="EYInterstate Light" panose="02000506000000020004" pitchFamily="2" charset="0"/>
            </a:endParaRPr>
          </a:p>
        </p:txBody>
      </p:sp>
      <p:sp>
        <p:nvSpPr>
          <p:cNvPr id="4" name="Rectangle 3"/>
          <p:cNvSpPr/>
          <p:nvPr userDrawn="1"/>
        </p:nvSpPr>
        <p:spPr>
          <a:xfrm>
            <a:off x="381000" y="914400"/>
            <a:ext cx="8458200" cy="3048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US" dirty="0">
              <a:solidFill>
                <a:srgbClr val="646464"/>
              </a:solidFill>
              <a:latin typeface="EYInterstate Light" panose="02000506000000020004" pitchFamily="2" charset="0"/>
            </a:endParaRPr>
          </a:p>
        </p:txBody>
      </p:sp>
      <p:pic>
        <p:nvPicPr>
          <p:cNvPr id="6" name="Picture 2"/>
          <p:cNvPicPr>
            <a:picLocks noChangeAspect="1" noChangeArrowheads="1"/>
          </p:cNvPicPr>
          <p:nvPr userDrawn="1"/>
        </p:nvPicPr>
        <p:blipFill>
          <a:blip r:embed="rId2" cstate="print">
            <a:extLst>
              <a:ext uri="{28A0092B-C50C-407E-A947-70E740481C1C}">
                <a14:useLocalDpi xmlns:a14="http://schemas.microsoft.com/office/drawing/2010/main" xmlns=""/>
              </a:ext>
            </a:extLst>
          </a:blip>
          <a:srcRect/>
          <a:stretch>
            <a:fillRect/>
          </a:stretch>
        </p:blipFill>
        <p:spPr bwMode="auto">
          <a:xfrm>
            <a:off x="457200" y="1044000"/>
            <a:ext cx="8225549" cy="5184000"/>
          </a:xfrm>
          <a:prstGeom prst="rect">
            <a:avLst/>
          </a:prstGeom>
          <a:noFill/>
          <a:ln w="9525">
            <a:noFill/>
            <a:miter lim="800000"/>
            <a:headEnd/>
            <a:tailEnd/>
          </a:ln>
          <a:effectLst/>
        </p:spPr>
      </p:pic>
      <p:sp>
        <p:nvSpPr>
          <p:cNvPr id="7" name="Text Placeholder 4"/>
          <p:cNvSpPr>
            <a:spLocks noGrp="1"/>
          </p:cNvSpPr>
          <p:nvPr>
            <p:ph type="body" sz="quarter" idx="10"/>
          </p:nvPr>
        </p:nvSpPr>
        <p:spPr>
          <a:xfrm>
            <a:off x="457200" y="200025"/>
            <a:ext cx="8232775" cy="863600"/>
          </a:xfrm>
        </p:spPr>
        <p:txBody>
          <a:bodyPr/>
          <a:lstStyle>
            <a:lvl1pPr marL="0" indent="0">
              <a:lnSpc>
                <a:spcPct val="85000"/>
              </a:lnSpc>
              <a:spcAft>
                <a:spcPts val="600"/>
              </a:spcAft>
              <a:buFontTx/>
              <a:buNone/>
              <a:defRPr sz="3000" b="1" baseline="0">
                <a:latin typeface="EYInterstate" panose="02000503020000020004" pitchFamily="2" charset="0"/>
              </a:defRPr>
            </a:lvl1pPr>
            <a:lvl2pPr marL="0" indent="0">
              <a:lnSpc>
                <a:spcPct val="85000"/>
              </a:lnSpc>
              <a:spcAft>
                <a:spcPts val="0"/>
              </a:spcAft>
              <a:buFontTx/>
              <a:buNone/>
              <a:defRPr baseline="0"/>
            </a:lvl2pPr>
          </a:lstStyle>
          <a:p>
            <a:pPr lvl="0"/>
            <a:r>
              <a:rPr lang="en-US" dirty="0" smtClean="0"/>
              <a:t>Click to edit Master text styles</a:t>
            </a:r>
          </a:p>
          <a:p>
            <a:pPr lvl="1"/>
            <a:r>
              <a:rPr lang="en-US" dirty="0" smtClean="0"/>
              <a:t>Second level</a:t>
            </a:r>
            <a:endParaRPr lang="en-US" dirty="0"/>
          </a:p>
        </p:txBody>
      </p:sp>
    </p:spTree>
    <p:extLst>
      <p:ext uri="{BB962C8B-B14F-4D97-AF65-F5344CB8AC3E}">
        <p14:creationId xmlns:p14="http://schemas.microsoft.com/office/powerpoint/2010/main" xmlns="" val="838320851"/>
      </p:ext>
    </p:extLst>
  </p:cSld>
  <p:clrMapOvr>
    <a:masterClrMapping/>
  </p:clrMapOvr>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type="twoObj" preserve="1">
  <p:cSld name="Two columns, no heading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GB" dirty="0"/>
          </a:p>
        </p:txBody>
      </p:sp>
      <p:sp>
        <p:nvSpPr>
          <p:cNvPr id="3" name="Content Placeholder 2"/>
          <p:cNvSpPr>
            <a:spLocks noGrp="1"/>
          </p:cNvSpPr>
          <p:nvPr>
            <p:ph sz="half" idx="1"/>
          </p:nvPr>
        </p:nvSpPr>
        <p:spPr>
          <a:xfrm>
            <a:off x="457200" y="1600200"/>
            <a:ext cx="4038600" cy="4525963"/>
          </a:xfrm>
        </p:spPr>
        <p:txBody>
          <a:bodyPr/>
          <a:lstStyle>
            <a:lvl1pPr>
              <a:defRPr sz="24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4" name="Content Placeholder 3"/>
          <p:cNvSpPr>
            <a:spLocks noGrp="1"/>
          </p:cNvSpPr>
          <p:nvPr>
            <p:ph sz="half" idx="2"/>
          </p:nvPr>
        </p:nvSpPr>
        <p:spPr>
          <a:xfrm>
            <a:off x="4648200" y="1600200"/>
            <a:ext cx="4038600" cy="4525963"/>
          </a:xfrm>
        </p:spPr>
        <p:txBody>
          <a:bodyPr/>
          <a:lstStyle>
            <a:lvl1pPr>
              <a:defRPr sz="24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6" name="Footer Placeholder 5"/>
          <p:cNvSpPr>
            <a:spLocks noGrp="1"/>
          </p:cNvSpPr>
          <p:nvPr>
            <p:ph type="ftr" sz="quarter" idx="11"/>
          </p:nvPr>
        </p:nvSpPr>
        <p:spPr/>
        <p:txBody>
          <a:bodyPr/>
          <a:lstStyle/>
          <a:p>
            <a:r>
              <a:rPr lang="en-US" smtClean="0"/>
              <a:t>Taxation - Expatriates and Foreign nationals</a:t>
            </a:r>
            <a:endParaRPr lang="en-GB" dirty="0"/>
          </a:p>
        </p:txBody>
      </p:sp>
      <p:sp>
        <p:nvSpPr>
          <p:cNvPr id="8" name="Line 10"/>
          <p:cNvSpPr>
            <a:spLocks noChangeShapeType="1"/>
          </p:cNvSpPr>
          <p:nvPr userDrawn="1"/>
        </p:nvSpPr>
        <p:spPr bwMode="auto">
          <a:xfrm>
            <a:off x="457200" y="1044000"/>
            <a:ext cx="8229600" cy="0"/>
          </a:xfrm>
          <a:prstGeom prst="line">
            <a:avLst/>
          </a:prstGeom>
          <a:noFill/>
          <a:ln w="19050">
            <a:solidFill>
              <a:schemeClr val="accent2"/>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noProof="0" dirty="0">
              <a:solidFill>
                <a:schemeClr val="bg1"/>
              </a:solidFill>
            </a:endParaRPr>
          </a:p>
        </p:txBody>
      </p:sp>
      <p:sp>
        <p:nvSpPr>
          <p:cNvPr id="12" name="Line 11"/>
          <p:cNvSpPr>
            <a:spLocks noChangeShapeType="1"/>
          </p:cNvSpPr>
          <p:nvPr userDrawn="1"/>
        </p:nvSpPr>
        <p:spPr bwMode="auto">
          <a:xfrm>
            <a:off x="457200" y="6242400"/>
            <a:ext cx="8229600" cy="0"/>
          </a:xfrm>
          <a:prstGeom prst="line">
            <a:avLst/>
          </a:prstGeom>
          <a:noFill/>
          <a:ln w="3175">
            <a:solidFill>
              <a:schemeClr val="bg1"/>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noProof="0" dirty="0">
              <a:solidFill>
                <a:schemeClr val="bg1"/>
              </a:solidFill>
            </a:endParaRPr>
          </a:p>
        </p:txBody>
      </p:sp>
    </p:spTree>
    <p:extLst>
      <p:ext uri="{BB962C8B-B14F-4D97-AF65-F5344CB8AC3E}">
        <p14:creationId xmlns:p14="http://schemas.microsoft.com/office/powerpoint/2010/main" xmlns="" val="1614642875"/>
      </p:ext>
    </p:extLst>
  </p:cSld>
  <p:clrMapOvr>
    <a:masterClrMapping/>
  </p:clrMapOvr>
</p:sldLayout>
</file>

<file path=ppt/slideLayouts/slideLayout220.xml><?xml version="1.0" encoding="utf-8"?>
<p:sldLayout xmlns:a="http://schemas.openxmlformats.org/drawingml/2006/main" xmlns:r="http://schemas.openxmlformats.org/officeDocument/2006/relationships" xmlns:p="http://schemas.openxmlformats.org/presentationml/2006/main" showMasterSp="0" preserve="1"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xmlns="" val="384160254"/>
      </p:ext>
    </p:extLst>
  </p:cSld>
  <p:clrMapOvr>
    <a:masterClrMapping/>
  </p:clrMapOvr>
  <p:timing>
    <p:tnLst>
      <p:par>
        <p:cTn id="1" dur="indefinite" restart="never" nodeType="tmRoot"/>
      </p:par>
    </p:tnLst>
  </p:timing>
</p:sldLayout>
</file>

<file path=ppt/slideLayouts/slideLayout221.xml><?xml version="1.0" encoding="utf-8"?>
<p:sldLayout xmlns:a="http://schemas.openxmlformats.org/drawingml/2006/main" xmlns:r="http://schemas.openxmlformats.org/officeDocument/2006/relationships" xmlns:p="http://schemas.openxmlformats.org/presentationml/2006/main" userDrawn="1">
  <p:cSld name="Empty">
    <p:spTree>
      <p:nvGrpSpPr>
        <p:cNvPr id="1" name=""/>
        <p:cNvGrpSpPr/>
        <p:nvPr/>
      </p:nvGrpSpPr>
      <p:grpSpPr>
        <a:xfrm>
          <a:off x="0" y="0"/>
          <a:ext cx="0" cy="0"/>
          <a:chOff x="0" y="0"/>
          <a:chExt cx="0" cy="0"/>
        </a:xfrm>
      </p:grpSpPr>
      <p:sp>
        <p:nvSpPr>
          <p:cNvPr id="7" name="Line 11"/>
          <p:cNvSpPr>
            <a:spLocks noChangeShapeType="1"/>
          </p:cNvSpPr>
          <p:nvPr userDrawn="1"/>
        </p:nvSpPr>
        <p:spPr bwMode="auto">
          <a:xfrm>
            <a:off x="455613" y="6243638"/>
            <a:ext cx="8229600" cy="0"/>
          </a:xfrm>
          <a:prstGeom prst="line">
            <a:avLst/>
          </a:prstGeom>
          <a:noFill/>
          <a:ln w="3175">
            <a:solidFill>
              <a:schemeClr val="bg1"/>
            </a:solidFill>
            <a:round/>
            <a:headEnd/>
            <a:tailEnd/>
          </a:ln>
          <a:effectLst/>
        </p:spPr>
        <p:txBody>
          <a:bodyPr wrap="none" anchor="ctr"/>
          <a:lstStyle/>
          <a:p>
            <a:pPr fontAlgn="base">
              <a:spcBef>
                <a:spcPct val="0"/>
              </a:spcBef>
              <a:spcAft>
                <a:spcPct val="0"/>
              </a:spcAft>
            </a:pPr>
            <a:endParaRPr lang="en-US" dirty="0">
              <a:solidFill>
                <a:srgbClr val="646464"/>
              </a:solidFill>
              <a:cs typeface="Arial" pitchFamily="34" charset="0"/>
            </a:endParaRPr>
          </a:p>
        </p:txBody>
      </p:sp>
    </p:spTree>
    <p:extLst>
      <p:ext uri="{BB962C8B-B14F-4D97-AF65-F5344CB8AC3E}">
        <p14:creationId xmlns:p14="http://schemas.microsoft.com/office/powerpoint/2010/main" xmlns="" val="2749232184"/>
      </p:ext>
    </p:extLst>
  </p:cSld>
  <p:clrMapOvr>
    <a:masterClrMapping/>
  </p:clrMapOvr>
  <p:timing>
    <p:tnLst>
      <p:par>
        <p:cTn id="1" dur="indefinite" restart="never" nodeType="tmRoot"/>
      </p:par>
    </p:tnLst>
  </p:timing>
</p:sldLayout>
</file>

<file path=ppt/slideLayouts/slideLayout222.xml><?xml version="1.0" encoding="utf-8"?>
<p:sldLayout xmlns:a="http://schemas.openxmlformats.org/drawingml/2006/main" xmlns:r="http://schemas.openxmlformats.org/officeDocument/2006/relationships" xmlns:p="http://schemas.openxmlformats.org/presentationml/2006/main" type="twoObj">
  <p:cSld name="1_Two columns, no heading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bg1"/>
                </a:solidFill>
                <a:latin typeface="+mn-lt"/>
                <a:cs typeface="Arial" pitchFamily="34" charset="0"/>
              </a:defRPr>
            </a:lvl1pPr>
          </a:lstStyle>
          <a:p>
            <a:r>
              <a:rPr lang="en-US" smtClean="0"/>
              <a:t>Click to edit Master title style</a:t>
            </a:r>
            <a:endParaRPr lang="en-GB" dirty="0"/>
          </a:p>
        </p:txBody>
      </p:sp>
      <p:sp>
        <p:nvSpPr>
          <p:cNvPr id="3" name="Content Placeholder 2"/>
          <p:cNvSpPr>
            <a:spLocks noGrp="1"/>
          </p:cNvSpPr>
          <p:nvPr>
            <p:ph sz="half" idx="1"/>
          </p:nvPr>
        </p:nvSpPr>
        <p:spPr>
          <a:xfrm>
            <a:off x="457200" y="1426465"/>
            <a:ext cx="4038600" cy="4698111"/>
          </a:xfrm>
        </p:spPr>
        <p:txBody>
          <a:bodyPr/>
          <a:lstStyle>
            <a:lvl1pPr>
              <a:defRPr sz="2400">
                <a:solidFill>
                  <a:schemeClr val="bg1"/>
                </a:solidFill>
                <a:latin typeface="+mn-lt"/>
                <a:cs typeface="Arial" pitchFamily="34" charset="0"/>
              </a:defRPr>
            </a:lvl1pPr>
            <a:lvl2pPr>
              <a:defRPr sz="2400">
                <a:solidFill>
                  <a:schemeClr val="bg1"/>
                </a:solidFill>
                <a:latin typeface="+mn-lt"/>
                <a:cs typeface="Arial" pitchFamily="34" charset="0"/>
              </a:defRPr>
            </a:lvl2pPr>
            <a:lvl3pPr>
              <a:defRPr sz="2000">
                <a:solidFill>
                  <a:schemeClr val="bg1"/>
                </a:solidFill>
                <a:latin typeface="+mn-lt"/>
                <a:cs typeface="Arial" pitchFamily="34" charset="0"/>
              </a:defRPr>
            </a:lvl3pPr>
            <a:lvl4pPr>
              <a:defRPr sz="1800">
                <a:solidFill>
                  <a:schemeClr val="bg1"/>
                </a:solidFill>
                <a:latin typeface="+mn-lt"/>
                <a:cs typeface="Arial" pitchFamily="34" charset="0"/>
              </a:defRPr>
            </a:lvl4pPr>
            <a:lvl5pPr>
              <a:defRPr sz="1800">
                <a:solidFill>
                  <a:schemeClr val="bg1"/>
                </a:solidFill>
                <a:latin typeface="+mn-lt"/>
                <a:cs typeface="Arial" pitchFamily="34" charset="0"/>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4" name="Content Placeholder 3"/>
          <p:cNvSpPr>
            <a:spLocks noGrp="1"/>
          </p:cNvSpPr>
          <p:nvPr>
            <p:ph sz="half" idx="2"/>
          </p:nvPr>
        </p:nvSpPr>
        <p:spPr>
          <a:xfrm>
            <a:off x="4648200" y="1426465"/>
            <a:ext cx="4038600" cy="4698111"/>
          </a:xfrm>
        </p:spPr>
        <p:txBody>
          <a:bodyPr/>
          <a:lstStyle>
            <a:lvl1pPr>
              <a:defRPr sz="2400">
                <a:solidFill>
                  <a:schemeClr val="bg1"/>
                </a:solidFill>
                <a:latin typeface="+mn-lt"/>
                <a:cs typeface="Arial" pitchFamily="34" charset="0"/>
              </a:defRPr>
            </a:lvl1pPr>
            <a:lvl2pPr>
              <a:defRPr sz="2400">
                <a:solidFill>
                  <a:schemeClr val="bg1"/>
                </a:solidFill>
                <a:latin typeface="+mn-lt"/>
                <a:cs typeface="Arial" pitchFamily="34" charset="0"/>
              </a:defRPr>
            </a:lvl2pPr>
            <a:lvl3pPr>
              <a:defRPr sz="2000">
                <a:solidFill>
                  <a:schemeClr val="bg1"/>
                </a:solidFill>
                <a:latin typeface="+mn-lt"/>
                <a:cs typeface="Arial" pitchFamily="34" charset="0"/>
              </a:defRPr>
            </a:lvl3pPr>
            <a:lvl4pPr>
              <a:defRPr sz="1800">
                <a:solidFill>
                  <a:schemeClr val="bg1"/>
                </a:solidFill>
                <a:latin typeface="+mn-lt"/>
                <a:cs typeface="Arial" pitchFamily="34" charset="0"/>
              </a:defRPr>
            </a:lvl4pPr>
            <a:lvl5pPr>
              <a:defRPr sz="1800">
                <a:solidFill>
                  <a:schemeClr val="bg1"/>
                </a:solidFill>
                <a:latin typeface="+mn-lt"/>
                <a:cs typeface="Arial" pitchFamily="34" charset="0"/>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8" name="Line 10"/>
          <p:cNvSpPr>
            <a:spLocks noChangeShapeType="1"/>
          </p:cNvSpPr>
          <p:nvPr userDrawn="1"/>
        </p:nvSpPr>
        <p:spPr bwMode="auto">
          <a:xfrm>
            <a:off x="457200" y="1044000"/>
            <a:ext cx="8229600" cy="0"/>
          </a:xfrm>
          <a:prstGeom prst="line">
            <a:avLst/>
          </a:prstGeom>
          <a:noFill/>
          <a:ln w="19050">
            <a:solidFill>
              <a:schemeClr val="accent2"/>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base">
              <a:spcBef>
                <a:spcPct val="0"/>
              </a:spcBef>
              <a:spcAft>
                <a:spcPct val="0"/>
              </a:spcAft>
            </a:pPr>
            <a:endParaRPr lang="en-US" dirty="0">
              <a:solidFill>
                <a:srgbClr val="646464"/>
              </a:solidFill>
              <a:cs typeface="Arial" pitchFamily="34" charset="0"/>
            </a:endParaRPr>
          </a:p>
        </p:txBody>
      </p:sp>
      <p:sp>
        <p:nvSpPr>
          <p:cNvPr id="12" name="Line 11"/>
          <p:cNvSpPr>
            <a:spLocks noChangeShapeType="1"/>
          </p:cNvSpPr>
          <p:nvPr userDrawn="1"/>
        </p:nvSpPr>
        <p:spPr bwMode="auto">
          <a:xfrm>
            <a:off x="457200" y="6242400"/>
            <a:ext cx="8229600" cy="0"/>
          </a:xfrm>
          <a:prstGeom prst="line">
            <a:avLst/>
          </a:prstGeom>
          <a:noFill/>
          <a:ln w="3175">
            <a:solidFill>
              <a:schemeClr val="bg1"/>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base">
              <a:spcBef>
                <a:spcPct val="0"/>
              </a:spcBef>
              <a:spcAft>
                <a:spcPct val="0"/>
              </a:spcAft>
            </a:pPr>
            <a:endParaRPr lang="en-US" dirty="0">
              <a:solidFill>
                <a:srgbClr val="646464"/>
              </a:solidFill>
              <a:cs typeface="Arial" pitchFamily="34" charset="0"/>
            </a:endParaRPr>
          </a:p>
        </p:txBody>
      </p:sp>
    </p:spTree>
    <p:extLst>
      <p:ext uri="{BB962C8B-B14F-4D97-AF65-F5344CB8AC3E}">
        <p14:creationId xmlns:p14="http://schemas.microsoft.com/office/powerpoint/2010/main" xmlns="" val="319164456"/>
      </p:ext>
    </p:extLst>
  </p:cSld>
  <p:clrMapOvr>
    <a:masterClrMapping/>
  </p:clrMapOvr>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wo columns with heading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GB" dirty="0"/>
          </a:p>
        </p:txBody>
      </p:sp>
      <p:sp>
        <p:nvSpPr>
          <p:cNvPr id="3" name="Content Placeholder 2"/>
          <p:cNvSpPr>
            <a:spLocks noGrp="1"/>
          </p:cNvSpPr>
          <p:nvPr>
            <p:ph sz="half" idx="1"/>
          </p:nvPr>
        </p:nvSpPr>
        <p:spPr>
          <a:xfrm>
            <a:off x="457200" y="2196000"/>
            <a:ext cx="4042800" cy="3994963"/>
          </a:xfrm>
        </p:spPr>
        <p:txBody>
          <a:bodyPr/>
          <a:lstStyle>
            <a:lvl1pPr>
              <a:defRPr sz="24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4" name="Content Placeholder 3"/>
          <p:cNvSpPr>
            <a:spLocks noGrp="1"/>
          </p:cNvSpPr>
          <p:nvPr>
            <p:ph sz="half" idx="2"/>
          </p:nvPr>
        </p:nvSpPr>
        <p:spPr>
          <a:xfrm>
            <a:off x="4651200" y="2178000"/>
            <a:ext cx="4042800" cy="3994963"/>
          </a:xfrm>
        </p:spPr>
        <p:txBody>
          <a:bodyPr/>
          <a:lstStyle>
            <a:lvl1pPr>
              <a:defRPr sz="24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6" name="Footer Placeholder 5"/>
          <p:cNvSpPr>
            <a:spLocks noGrp="1"/>
          </p:cNvSpPr>
          <p:nvPr>
            <p:ph type="ftr" sz="quarter" idx="11"/>
          </p:nvPr>
        </p:nvSpPr>
        <p:spPr/>
        <p:txBody>
          <a:bodyPr/>
          <a:lstStyle/>
          <a:p>
            <a:r>
              <a:rPr lang="en-US" smtClean="0"/>
              <a:t>Taxation - Expatriates and Foreign nationals</a:t>
            </a:r>
            <a:endParaRPr lang="en-GB" dirty="0"/>
          </a:p>
        </p:txBody>
      </p:sp>
      <p:sp>
        <p:nvSpPr>
          <p:cNvPr id="8" name="Line 10"/>
          <p:cNvSpPr>
            <a:spLocks noChangeShapeType="1"/>
          </p:cNvSpPr>
          <p:nvPr userDrawn="1"/>
        </p:nvSpPr>
        <p:spPr bwMode="auto">
          <a:xfrm>
            <a:off x="457200" y="1044000"/>
            <a:ext cx="8229600" cy="0"/>
          </a:xfrm>
          <a:prstGeom prst="line">
            <a:avLst/>
          </a:prstGeom>
          <a:noFill/>
          <a:ln w="19050">
            <a:solidFill>
              <a:schemeClr val="accent2"/>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noProof="0" dirty="0">
              <a:solidFill>
                <a:schemeClr val="bg1"/>
              </a:solidFill>
            </a:endParaRPr>
          </a:p>
        </p:txBody>
      </p:sp>
      <p:sp>
        <p:nvSpPr>
          <p:cNvPr id="10" name="Text Placeholder 9"/>
          <p:cNvSpPr>
            <a:spLocks noGrp="1"/>
          </p:cNvSpPr>
          <p:nvPr>
            <p:ph type="body" sz="quarter" idx="12"/>
          </p:nvPr>
        </p:nvSpPr>
        <p:spPr>
          <a:xfrm>
            <a:off x="457200" y="1490400"/>
            <a:ext cx="4042800" cy="640800"/>
          </a:xfrm>
        </p:spPr>
        <p:txBody>
          <a:bodyPr anchor="b" anchorCtr="0"/>
          <a:lstStyle>
            <a:lvl1pPr>
              <a:buNone/>
              <a:defRPr b="1"/>
            </a:lvl1pPr>
          </a:lstStyle>
          <a:p>
            <a:pPr lvl="0"/>
            <a:endParaRPr lang="en-GB" dirty="0"/>
          </a:p>
        </p:txBody>
      </p:sp>
      <p:sp>
        <p:nvSpPr>
          <p:cNvPr id="11" name="Text Placeholder 9"/>
          <p:cNvSpPr>
            <a:spLocks noGrp="1"/>
          </p:cNvSpPr>
          <p:nvPr>
            <p:ph type="body" sz="quarter" idx="13"/>
          </p:nvPr>
        </p:nvSpPr>
        <p:spPr>
          <a:xfrm>
            <a:off x="4651200" y="1490400"/>
            <a:ext cx="4042800" cy="640800"/>
          </a:xfrm>
        </p:spPr>
        <p:txBody>
          <a:bodyPr anchor="b" anchorCtr="0"/>
          <a:lstStyle>
            <a:lvl1pPr>
              <a:buNone/>
              <a:defRPr b="1"/>
            </a:lvl1pPr>
          </a:lstStyle>
          <a:p>
            <a:pPr lvl="0"/>
            <a:endParaRPr lang="en-GB" dirty="0"/>
          </a:p>
        </p:txBody>
      </p:sp>
      <p:sp>
        <p:nvSpPr>
          <p:cNvPr id="9" name="Line 11"/>
          <p:cNvSpPr>
            <a:spLocks noChangeShapeType="1"/>
          </p:cNvSpPr>
          <p:nvPr userDrawn="1"/>
        </p:nvSpPr>
        <p:spPr bwMode="auto">
          <a:xfrm>
            <a:off x="457200" y="6242400"/>
            <a:ext cx="8229600" cy="0"/>
          </a:xfrm>
          <a:prstGeom prst="line">
            <a:avLst/>
          </a:prstGeom>
          <a:noFill/>
          <a:ln w="3175">
            <a:solidFill>
              <a:schemeClr val="bg1"/>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noProof="0" dirty="0">
              <a:solidFill>
                <a:schemeClr val="bg1"/>
              </a:solidFill>
            </a:endParaRPr>
          </a:p>
        </p:txBody>
      </p:sp>
    </p:spTree>
    <p:extLst>
      <p:ext uri="{BB962C8B-B14F-4D97-AF65-F5344CB8AC3E}">
        <p14:creationId xmlns:p14="http://schemas.microsoft.com/office/powerpoint/2010/main" xmlns="" val="187587927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Key statement">
    <p:spTree>
      <p:nvGrpSpPr>
        <p:cNvPr id="1" name=""/>
        <p:cNvGrpSpPr/>
        <p:nvPr/>
      </p:nvGrpSpPr>
      <p:grpSpPr>
        <a:xfrm>
          <a:off x="0" y="0"/>
          <a:ext cx="0" cy="0"/>
          <a:chOff x="0" y="0"/>
          <a:chExt cx="0" cy="0"/>
        </a:xfrm>
      </p:grpSpPr>
      <p:sp>
        <p:nvSpPr>
          <p:cNvPr id="12" name="Footer Placeholder 11"/>
          <p:cNvSpPr>
            <a:spLocks noGrp="1"/>
          </p:cNvSpPr>
          <p:nvPr>
            <p:ph type="ftr" sz="quarter" idx="10"/>
          </p:nvPr>
        </p:nvSpPr>
        <p:spPr/>
        <p:txBody>
          <a:bodyPr/>
          <a:lstStyle/>
          <a:p>
            <a:r>
              <a:rPr lang="en-US" smtClean="0"/>
              <a:t>Taxation - Expatriates and Foreign nationals</a:t>
            </a:r>
            <a:endParaRPr lang="en-US" dirty="0"/>
          </a:p>
        </p:txBody>
      </p:sp>
      <p:sp>
        <p:nvSpPr>
          <p:cNvPr id="3" name="Text Placeholder 2"/>
          <p:cNvSpPr>
            <a:spLocks noGrp="1"/>
          </p:cNvSpPr>
          <p:nvPr>
            <p:ph type="body" sz="quarter" idx="11"/>
          </p:nvPr>
        </p:nvSpPr>
        <p:spPr>
          <a:xfrm>
            <a:off x="455614" y="1025525"/>
            <a:ext cx="8229600" cy="1643063"/>
          </a:xfrm>
        </p:spPr>
        <p:txBody>
          <a:bodyPr/>
          <a:lstStyle>
            <a:lvl1pPr marL="0" indent="0" algn="l">
              <a:lnSpc>
                <a:spcPct val="85000"/>
              </a:lnSpc>
              <a:spcBef>
                <a:spcPts val="0"/>
              </a:spcBef>
              <a:buNone/>
              <a:defRPr sz="5000" b="1">
                <a:solidFill>
                  <a:schemeClr val="bg2"/>
                </a:solidFill>
                <a:latin typeface="+mj-lt"/>
              </a:defRPr>
            </a:lvl1pPr>
            <a:lvl2pPr marL="0" indent="0">
              <a:buNone/>
              <a:defRPr/>
            </a:lvl2pPr>
            <a:lvl3pPr marL="0" indent="0">
              <a:buNone/>
              <a:defRPr/>
            </a:lvl3pPr>
            <a:lvl4pPr marL="0" indent="0">
              <a:buNone/>
              <a:defRPr/>
            </a:lvl4pPr>
            <a:lvl5pPr marL="0" indent="0">
              <a:buNone/>
              <a:defRPr/>
            </a:lvl5pPr>
          </a:lstStyle>
          <a:p>
            <a:pPr lvl="0"/>
            <a:r>
              <a:rPr lang="en-US" smtClean="0"/>
              <a:t>Click to edit Master text styles</a:t>
            </a:r>
          </a:p>
        </p:txBody>
      </p:sp>
      <p:sp>
        <p:nvSpPr>
          <p:cNvPr id="5" name="Line 11"/>
          <p:cNvSpPr>
            <a:spLocks noChangeShapeType="1"/>
          </p:cNvSpPr>
          <p:nvPr userDrawn="1"/>
        </p:nvSpPr>
        <p:spPr bwMode="auto">
          <a:xfrm>
            <a:off x="457200" y="6242400"/>
            <a:ext cx="8229600" cy="0"/>
          </a:xfrm>
          <a:prstGeom prst="line">
            <a:avLst/>
          </a:prstGeom>
          <a:noFill/>
          <a:ln w="3175">
            <a:solidFill>
              <a:schemeClr val="bg1"/>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noProof="0" dirty="0">
              <a:solidFill>
                <a:schemeClr val="bg1"/>
              </a:solidFill>
            </a:endParaRPr>
          </a:p>
        </p:txBody>
      </p:sp>
    </p:spTree>
    <p:extLst>
      <p:ext uri="{BB962C8B-B14F-4D97-AF65-F5344CB8AC3E}">
        <p14:creationId xmlns:p14="http://schemas.microsoft.com/office/powerpoint/2010/main" xmlns="" val="261562503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Divider 1">
    <p:spTree>
      <p:nvGrpSpPr>
        <p:cNvPr id="1" name=""/>
        <p:cNvGrpSpPr/>
        <p:nvPr/>
      </p:nvGrpSpPr>
      <p:grpSpPr>
        <a:xfrm>
          <a:off x="0" y="0"/>
          <a:ext cx="0" cy="0"/>
          <a:chOff x="0" y="0"/>
          <a:chExt cx="0" cy="0"/>
        </a:xfrm>
      </p:grpSpPr>
      <p:sp>
        <p:nvSpPr>
          <p:cNvPr id="4" name="Title Placeholder 1"/>
          <p:cNvSpPr>
            <a:spLocks noGrp="1"/>
          </p:cNvSpPr>
          <p:nvPr>
            <p:ph type="title"/>
          </p:nvPr>
        </p:nvSpPr>
        <p:spPr>
          <a:xfrm>
            <a:off x="457200" y="201168"/>
            <a:ext cx="8229600" cy="804672"/>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lvl1pPr algn="l">
              <a:defRPr/>
            </a:lvl1pPr>
          </a:lstStyle>
          <a:p>
            <a:pPr lvl="0" algn="l" fontAlgn="base">
              <a:lnSpc>
                <a:spcPct val="85000"/>
              </a:lnSpc>
              <a:spcAft>
                <a:spcPct val="0"/>
              </a:spcAft>
            </a:pPr>
            <a:r>
              <a:rPr lang="en-US" dirty="0" smtClean="0"/>
              <a:t>Click to edit Master title style</a:t>
            </a:r>
            <a:endParaRPr lang="en-US" dirty="0"/>
          </a:p>
        </p:txBody>
      </p:sp>
      <p:sp>
        <p:nvSpPr>
          <p:cNvPr id="12" name="Footer Placeholder 11"/>
          <p:cNvSpPr>
            <a:spLocks noGrp="1"/>
          </p:cNvSpPr>
          <p:nvPr>
            <p:ph type="ftr" sz="quarter" idx="10"/>
          </p:nvPr>
        </p:nvSpPr>
        <p:spPr/>
        <p:txBody>
          <a:bodyPr/>
          <a:lstStyle/>
          <a:p>
            <a:r>
              <a:rPr lang="en-US" smtClean="0"/>
              <a:t>Taxation - Expatriates and Foreign nationals</a:t>
            </a:r>
            <a:endParaRPr lang="en-US" dirty="0"/>
          </a:p>
        </p:txBody>
      </p:sp>
      <p:sp>
        <p:nvSpPr>
          <p:cNvPr id="6" name="Freeform 5"/>
          <p:cNvSpPr>
            <a:spLocks/>
          </p:cNvSpPr>
          <p:nvPr userDrawn="1"/>
        </p:nvSpPr>
        <p:spPr bwMode="gray">
          <a:xfrm>
            <a:off x="457200" y="1029600"/>
            <a:ext cx="8229600" cy="5184775"/>
          </a:xfrm>
          <a:custGeom>
            <a:avLst/>
            <a:gdLst/>
            <a:ahLst/>
            <a:cxnLst>
              <a:cxn ang="0">
                <a:pos x="0" y="0"/>
              </a:cxn>
              <a:cxn ang="0">
                <a:pos x="0" y="3266"/>
              </a:cxn>
              <a:cxn ang="0">
                <a:pos x="5184" y="2352"/>
              </a:cxn>
              <a:cxn ang="0">
                <a:pos x="5184" y="0"/>
              </a:cxn>
              <a:cxn ang="0">
                <a:pos x="0" y="0"/>
              </a:cxn>
            </a:cxnLst>
            <a:rect l="0" t="0" r="r" b="b"/>
            <a:pathLst>
              <a:path w="5184" h="3266">
                <a:moveTo>
                  <a:pt x="0" y="0"/>
                </a:moveTo>
                <a:lnTo>
                  <a:pt x="0" y="3266"/>
                </a:lnTo>
                <a:lnTo>
                  <a:pt x="5184" y="2352"/>
                </a:lnTo>
                <a:lnTo>
                  <a:pt x="5184" y="0"/>
                </a:lnTo>
                <a:lnTo>
                  <a:pt x="0" y="0"/>
                </a:lnTo>
                <a:close/>
              </a:path>
            </a:pathLst>
          </a:custGeom>
          <a:solidFill>
            <a:schemeClr val="accent2"/>
          </a:solid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Tree>
    <p:extLst>
      <p:ext uri="{BB962C8B-B14F-4D97-AF65-F5344CB8AC3E}">
        <p14:creationId xmlns:p14="http://schemas.microsoft.com/office/powerpoint/2010/main" xmlns="" val="204483298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Divider 2">
    <p:spTree>
      <p:nvGrpSpPr>
        <p:cNvPr id="1" name=""/>
        <p:cNvGrpSpPr/>
        <p:nvPr/>
      </p:nvGrpSpPr>
      <p:grpSpPr>
        <a:xfrm>
          <a:off x="0" y="0"/>
          <a:ext cx="0" cy="0"/>
          <a:chOff x="0" y="0"/>
          <a:chExt cx="0" cy="0"/>
        </a:xfrm>
      </p:grpSpPr>
      <p:sp>
        <p:nvSpPr>
          <p:cNvPr id="4" name="Title Placeholder 1"/>
          <p:cNvSpPr>
            <a:spLocks noGrp="1"/>
          </p:cNvSpPr>
          <p:nvPr>
            <p:ph type="title"/>
          </p:nvPr>
        </p:nvSpPr>
        <p:spPr>
          <a:xfrm>
            <a:off x="457200" y="201168"/>
            <a:ext cx="8229600" cy="804672"/>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lvl1pPr algn="l">
              <a:defRPr/>
            </a:lvl1pPr>
          </a:lstStyle>
          <a:p>
            <a:pPr lvl="0" algn="l" fontAlgn="base">
              <a:lnSpc>
                <a:spcPct val="85000"/>
              </a:lnSpc>
              <a:spcAft>
                <a:spcPct val="0"/>
              </a:spcAft>
            </a:pPr>
            <a:r>
              <a:rPr lang="en-US" dirty="0" smtClean="0"/>
              <a:t>Click to edit Master title style</a:t>
            </a:r>
            <a:endParaRPr lang="en-US" dirty="0"/>
          </a:p>
        </p:txBody>
      </p:sp>
      <p:sp>
        <p:nvSpPr>
          <p:cNvPr id="12" name="Footer Placeholder 11"/>
          <p:cNvSpPr>
            <a:spLocks noGrp="1"/>
          </p:cNvSpPr>
          <p:nvPr>
            <p:ph type="ftr" sz="quarter" idx="10"/>
          </p:nvPr>
        </p:nvSpPr>
        <p:spPr/>
        <p:txBody>
          <a:bodyPr/>
          <a:lstStyle/>
          <a:p>
            <a:r>
              <a:rPr lang="en-US" smtClean="0"/>
              <a:t>Taxation - Expatriates and Foreign nationals</a:t>
            </a:r>
            <a:endParaRPr lang="en-US" dirty="0"/>
          </a:p>
        </p:txBody>
      </p:sp>
      <p:sp>
        <p:nvSpPr>
          <p:cNvPr id="6" name="Freeform 5"/>
          <p:cNvSpPr>
            <a:spLocks/>
          </p:cNvSpPr>
          <p:nvPr userDrawn="1"/>
        </p:nvSpPr>
        <p:spPr bwMode="gray">
          <a:xfrm>
            <a:off x="457200" y="1040400"/>
            <a:ext cx="8229600" cy="5184775"/>
          </a:xfrm>
          <a:custGeom>
            <a:avLst/>
            <a:gdLst/>
            <a:ahLst/>
            <a:cxnLst>
              <a:cxn ang="0">
                <a:pos x="0" y="0"/>
              </a:cxn>
              <a:cxn ang="0">
                <a:pos x="0" y="3266"/>
              </a:cxn>
              <a:cxn ang="0">
                <a:pos x="5184" y="2352"/>
              </a:cxn>
              <a:cxn ang="0">
                <a:pos x="5184" y="0"/>
              </a:cxn>
              <a:cxn ang="0">
                <a:pos x="0" y="0"/>
              </a:cxn>
            </a:cxnLst>
            <a:rect l="0" t="0" r="r" b="b"/>
            <a:pathLst>
              <a:path w="5184" h="3266">
                <a:moveTo>
                  <a:pt x="0" y="0"/>
                </a:moveTo>
                <a:lnTo>
                  <a:pt x="0" y="3266"/>
                </a:lnTo>
                <a:lnTo>
                  <a:pt x="5184" y="2352"/>
                </a:lnTo>
                <a:lnTo>
                  <a:pt x="5184" y="0"/>
                </a:lnTo>
                <a:lnTo>
                  <a:pt x="0" y="0"/>
                </a:lnTo>
                <a:close/>
              </a:path>
            </a:pathLst>
          </a:custGeom>
          <a:solidFill>
            <a:schemeClr val="accent1"/>
          </a:solid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Tree>
    <p:extLst>
      <p:ext uri="{BB962C8B-B14F-4D97-AF65-F5344CB8AC3E}">
        <p14:creationId xmlns:p14="http://schemas.microsoft.com/office/powerpoint/2010/main" xmlns="" val="3930806554"/>
      </p:ext>
    </p:extLst>
  </p:cSld>
  <p:clrMapOvr>
    <a:masterClrMapping/>
  </p:clrMapOvr>
  <p:timing>
    <p:tnLst>
      <p:par>
        <p:cT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Divider 3">
    <p:spTree>
      <p:nvGrpSpPr>
        <p:cNvPr id="1" name=""/>
        <p:cNvGrpSpPr/>
        <p:nvPr/>
      </p:nvGrpSpPr>
      <p:grpSpPr>
        <a:xfrm>
          <a:off x="0" y="0"/>
          <a:ext cx="0" cy="0"/>
          <a:chOff x="0" y="0"/>
          <a:chExt cx="0" cy="0"/>
        </a:xfrm>
      </p:grpSpPr>
      <p:sp>
        <p:nvSpPr>
          <p:cNvPr id="4" name="Title Placeholder 1"/>
          <p:cNvSpPr>
            <a:spLocks noGrp="1"/>
          </p:cNvSpPr>
          <p:nvPr>
            <p:ph type="title"/>
          </p:nvPr>
        </p:nvSpPr>
        <p:spPr>
          <a:xfrm>
            <a:off x="457200" y="201168"/>
            <a:ext cx="8229600" cy="804672"/>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lvl1pPr algn="l">
              <a:defRPr/>
            </a:lvl1pPr>
          </a:lstStyle>
          <a:p>
            <a:pPr lvl="0" algn="l" fontAlgn="base">
              <a:lnSpc>
                <a:spcPct val="85000"/>
              </a:lnSpc>
              <a:spcAft>
                <a:spcPct val="0"/>
              </a:spcAft>
            </a:pPr>
            <a:r>
              <a:rPr lang="en-US" smtClean="0"/>
              <a:t>Click to edit Master title style</a:t>
            </a:r>
            <a:endParaRPr lang="en-US" dirty="0"/>
          </a:p>
        </p:txBody>
      </p:sp>
      <p:sp>
        <p:nvSpPr>
          <p:cNvPr id="12" name="Footer Placeholder 11"/>
          <p:cNvSpPr>
            <a:spLocks noGrp="1"/>
          </p:cNvSpPr>
          <p:nvPr>
            <p:ph type="ftr" sz="quarter" idx="10"/>
          </p:nvPr>
        </p:nvSpPr>
        <p:spPr/>
        <p:txBody>
          <a:bodyPr/>
          <a:lstStyle/>
          <a:p>
            <a:r>
              <a:rPr lang="en-US" smtClean="0"/>
              <a:t>Taxation - Expatriates and Foreign nationals</a:t>
            </a:r>
            <a:endParaRPr lang="en-US" dirty="0"/>
          </a:p>
        </p:txBody>
      </p:sp>
      <p:pic>
        <p:nvPicPr>
          <p:cNvPr id="7" name="Picture 2"/>
          <p:cNvPicPr>
            <a:picLocks noChangeAspect="1" noChangeArrowheads="1"/>
          </p:cNvPicPr>
          <p:nvPr userDrawn="1"/>
        </p:nvPicPr>
        <p:blipFill>
          <a:blip r:embed="rId2" cstate="print"/>
          <a:srcRect/>
          <a:stretch>
            <a:fillRect/>
          </a:stretch>
        </p:blipFill>
        <p:spPr bwMode="auto">
          <a:xfrm>
            <a:off x="457200" y="1044000"/>
            <a:ext cx="8225549" cy="5184000"/>
          </a:xfrm>
          <a:prstGeom prst="rect">
            <a:avLst/>
          </a:prstGeom>
          <a:noFill/>
          <a:ln w="9525">
            <a:noFill/>
            <a:miter lim="800000"/>
            <a:headEnd/>
            <a:tailEnd/>
          </a:ln>
          <a:effectLst/>
        </p:spPr>
      </p:pic>
    </p:spTree>
    <p:extLst>
      <p:ext uri="{BB962C8B-B14F-4D97-AF65-F5344CB8AC3E}">
        <p14:creationId xmlns:p14="http://schemas.microsoft.com/office/powerpoint/2010/main" xmlns="" val="376694387"/>
      </p:ext>
    </p:extLst>
  </p:cSld>
  <p:clrMapOvr>
    <a:masterClrMapping/>
  </p:clrMapOvr>
  <p:timing>
    <p:tnLst>
      <p:par>
        <p:cTn id="1" dur="indefinite" restart="never" nodeType="tmRoot"/>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Divider 4">
    <p:spTree>
      <p:nvGrpSpPr>
        <p:cNvPr id="1" name=""/>
        <p:cNvGrpSpPr/>
        <p:nvPr/>
      </p:nvGrpSpPr>
      <p:grpSpPr>
        <a:xfrm>
          <a:off x="0" y="0"/>
          <a:ext cx="0" cy="0"/>
          <a:chOff x="0" y="0"/>
          <a:chExt cx="0" cy="0"/>
        </a:xfrm>
      </p:grpSpPr>
      <p:sp>
        <p:nvSpPr>
          <p:cNvPr id="4" name="Title Placeholder 1"/>
          <p:cNvSpPr>
            <a:spLocks noGrp="1"/>
          </p:cNvSpPr>
          <p:nvPr>
            <p:ph type="title"/>
          </p:nvPr>
        </p:nvSpPr>
        <p:spPr>
          <a:xfrm>
            <a:off x="457200" y="201168"/>
            <a:ext cx="8229600" cy="804672"/>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lvl1pPr algn="l">
              <a:defRPr/>
            </a:lvl1pPr>
          </a:lstStyle>
          <a:p>
            <a:pPr lvl="0" algn="l" fontAlgn="base">
              <a:lnSpc>
                <a:spcPct val="85000"/>
              </a:lnSpc>
              <a:spcAft>
                <a:spcPct val="0"/>
              </a:spcAft>
            </a:pPr>
            <a:r>
              <a:rPr lang="en-US" dirty="0" smtClean="0"/>
              <a:t>Click to edit Master title style</a:t>
            </a:r>
            <a:endParaRPr lang="en-US" dirty="0"/>
          </a:p>
        </p:txBody>
      </p:sp>
      <p:sp>
        <p:nvSpPr>
          <p:cNvPr id="12" name="Footer Placeholder 11"/>
          <p:cNvSpPr>
            <a:spLocks noGrp="1"/>
          </p:cNvSpPr>
          <p:nvPr>
            <p:ph type="ftr" sz="quarter" idx="10"/>
          </p:nvPr>
        </p:nvSpPr>
        <p:spPr/>
        <p:txBody>
          <a:bodyPr/>
          <a:lstStyle/>
          <a:p>
            <a:r>
              <a:rPr lang="en-US" smtClean="0"/>
              <a:t>Taxation - Expatriates and Foreign nationals</a:t>
            </a:r>
            <a:endParaRPr lang="en-US" dirty="0"/>
          </a:p>
        </p:txBody>
      </p:sp>
      <p:sp>
        <p:nvSpPr>
          <p:cNvPr id="5" name="Freeform 5"/>
          <p:cNvSpPr>
            <a:spLocks/>
          </p:cNvSpPr>
          <p:nvPr userDrawn="1"/>
        </p:nvSpPr>
        <p:spPr bwMode="gray">
          <a:xfrm>
            <a:off x="457200" y="1040400"/>
            <a:ext cx="8229600" cy="5184775"/>
          </a:xfrm>
          <a:custGeom>
            <a:avLst/>
            <a:gdLst/>
            <a:ahLst/>
            <a:cxnLst>
              <a:cxn ang="0">
                <a:pos x="0" y="0"/>
              </a:cxn>
              <a:cxn ang="0">
                <a:pos x="0" y="3266"/>
              </a:cxn>
              <a:cxn ang="0">
                <a:pos x="5184" y="2352"/>
              </a:cxn>
              <a:cxn ang="0">
                <a:pos x="5184" y="0"/>
              </a:cxn>
              <a:cxn ang="0">
                <a:pos x="0" y="0"/>
              </a:cxn>
            </a:cxnLst>
            <a:rect l="0" t="0" r="r" b="b"/>
            <a:pathLst>
              <a:path w="5184" h="3266">
                <a:moveTo>
                  <a:pt x="0" y="0"/>
                </a:moveTo>
                <a:lnTo>
                  <a:pt x="0" y="3266"/>
                </a:lnTo>
                <a:lnTo>
                  <a:pt x="5184" y="2352"/>
                </a:lnTo>
                <a:lnTo>
                  <a:pt x="5184" y="0"/>
                </a:lnTo>
                <a:lnTo>
                  <a:pt x="0" y="0"/>
                </a:lnTo>
                <a:close/>
              </a:path>
            </a:pathLst>
          </a:custGeom>
          <a:blipFill dpi="0" rotWithShape="1">
            <a:blip r:embed="rId2" cstate="print"/>
            <a:srcRect/>
            <a:stretch>
              <a:fillRect/>
            </a:stretch>
          </a:blip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Tree>
    <p:extLst>
      <p:ext uri="{BB962C8B-B14F-4D97-AF65-F5344CB8AC3E}">
        <p14:creationId xmlns:p14="http://schemas.microsoft.com/office/powerpoint/2010/main" xmlns="" val="3930806554"/>
      </p:ext>
    </p:extLst>
  </p:cSld>
  <p:clrMapOvr>
    <a:masterClrMapping/>
  </p:clrMapOvr>
  <p:timing>
    <p:tnLst>
      <p:par>
        <p:cTn id="1" dur="indefinite" restart="never" nodeType="tmRoot"/>
      </p:par>
    </p:tn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Empty">
    <p:spTree>
      <p:nvGrpSpPr>
        <p:cNvPr id="1" name=""/>
        <p:cNvGrpSpPr/>
        <p:nvPr/>
      </p:nvGrpSpPr>
      <p:grpSpPr>
        <a:xfrm>
          <a:off x="0" y="0"/>
          <a:ext cx="0" cy="0"/>
          <a:chOff x="0" y="0"/>
          <a:chExt cx="0" cy="0"/>
        </a:xfrm>
      </p:grpSpPr>
      <p:sp>
        <p:nvSpPr>
          <p:cNvPr id="12" name="Footer Placeholder 11"/>
          <p:cNvSpPr>
            <a:spLocks noGrp="1"/>
          </p:cNvSpPr>
          <p:nvPr>
            <p:ph type="ftr" sz="quarter" idx="10"/>
          </p:nvPr>
        </p:nvSpPr>
        <p:spPr/>
        <p:txBody>
          <a:bodyPr/>
          <a:lstStyle/>
          <a:p>
            <a:r>
              <a:rPr lang="en-US" smtClean="0"/>
              <a:t>Taxation - Expatriates and Foreign nationals</a:t>
            </a:r>
            <a:endParaRPr lang="en-US" dirty="0"/>
          </a:p>
        </p:txBody>
      </p:sp>
      <p:sp>
        <p:nvSpPr>
          <p:cNvPr id="7" name="Line 11"/>
          <p:cNvSpPr>
            <a:spLocks noChangeShapeType="1"/>
          </p:cNvSpPr>
          <p:nvPr userDrawn="1"/>
        </p:nvSpPr>
        <p:spPr bwMode="auto">
          <a:xfrm>
            <a:off x="455613" y="6243638"/>
            <a:ext cx="8229600" cy="0"/>
          </a:xfrm>
          <a:prstGeom prst="line">
            <a:avLst/>
          </a:prstGeom>
          <a:noFill/>
          <a:ln w="3175">
            <a:solidFill>
              <a:schemeClr val="bg1"/>
            </a:solidFill>
            <a:round/>
            <a:headEnd/>
            <a:tailEnd/>
          </a:ln>
          <a:effectLst/>
        </p:spPr>
        <p:txBody>
          <a:bodyPr wrap="none" anchor="ctr"/>
          <a:lstStyle/>
          <a:p>
            <a:endParaRPr lang="en-US" noProof="0" dirty="0">
              <a:solidFill>
                <a:schemeClr val="bg1"/>
              </a:solidFill>
            </a:endParaRPr>
          </a:p>
        </p:txBody>
      </p:sp>
    </p:spTree>
    <p:extLst>
      <p:ext uri="{BB962C8B-B14F-4D97-AF65-F5344CB8AC3E}">
        <p14:creationId xmlns:p14="http://schemas.microsoft.com/office/powerpoint/2010/main" xmlns="" val="1661126145"/>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Standard slid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Footer Placeholder 4"/>
          <p:cNvSpPr>
            <a:spLocks noGrp="1"/>
          </p:cNvSpPr>
          <p:nvPr>
            <p:ph type="ftr" sz="quarter" idx="11"/>
          </p:nvPr>
        </p:nvSpPr>
        <p:spPr/>
        <p:txBody>
          <a:bodyPr/>
          <a:lstStyle/>
          <a:p>
            <a:r>
              <a:rPr lang="en-US" smtClean="0"/>
              <a:t>Taxation - Expatriates and Foreign nationals</a:t>
            </a:r>
            <a:endParaRPr lang="en-GB" dirty="0"/>
          </a:p>
        </p:txBody>
      </p:sp>
      <p:sp>
        <p:nvSpPr>
          <p:cNvPr id="7" name="Line 10"/>
          <p:cNvSpPr>
            <a:spLocks noChangeShapeType="1"/>
          </p:cNvSpPr>
          <p:nvPr userDrawn="1"/>
        </p:nvSpPr>
        <p:spPr bwMode="auto">
          <a:xfrm>
            <a:off x="457200" y="1044000"/>
            <a:ext cx="8229600" cy="0"/>
          </a:xfrm>
          <a:prstGeom prst="line">
            <a:avLst/>
          </a:prstGeom>
          <a:noFill/>
          <a:ln w="19050">
            <a:solidFill>
              <a:schemeClr val="accent2"/>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noProof="0" dirty="0">
              <a:solidFill>
                <a:schemeClr val="bg1"/>
              </a:solidFill>
            </a:endParaRPr>
          </a:p>
        </p:txBody>
      </p:sp>
      <p:sp>
        <p:nvSpPr>
          <p:cNvPr id="8" name="Line 11"/>
          <p:cNvSpPr>
            <a:spLocks noChangeShapeType="1"/>
          </p:cNvSpPr>
          <p:nvPr userDrawn="1"/>
        </p:nvSpPr>
        <p:spPr bwMode="auto">
          <a:xfrm>
            <a:off x="457200" y="6242400"/>
            <a:ext cx="8229600" cy="0"/>
          </a:xfrm>
          <a:prstGeom prst="line">
            <a:avLst/>
          </a:prstGeom>
          <a:noFill/>
          <a:ln w="3175">
            <a:solidFill>
              <a:schemeClr val="bg1"/>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noProof="0" dirty="0">
              <a:solidFill>
                <a:schemeClr val="bg1"/>
              </a:solidFill>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Final legal text">
    <p:spTree>
      <p:nvGrpSpPr>
        <p:cNvPr id="1" name=""/>
        <p:cNvGrpSpPr/>
        <p:nvPr/>
      </p:nvGrpSpPr>
      <p:grpSpPr>
        <a:xfrm>
          <a:off x="0" y="0"/>
          <a:ext cx="0" cy="0"/>
          <a:chOff x="0" y="0"/>
          <a:chExt cx="0" cy="0"/>
        </a:xfrm>
      </p:grpSpPr>
      <p:sp>
        <p:nvSpPr>
          <p:cNvPr id="7" name="Line 11"/>
          <p:cNvSpPr>
            <a:spLocks noChangeShapeType="1"/>
          </p:cNvSpPr>
          <p:nvPr userDrawn="1"/>
        </p:nvSpPr>
        <p:spPr bwMode="auto">
          <a:xfrm>
            <a:off x="455613" y="6243638"/>
            <a:ext cx="8229600" cy="0"/>
          </a:xfrm>
          <a:prstGeom prst="line">
            <a:avLst/>
          </a:prstGeom>
          <a:noFill/>
          <a:ln w="3175">
            <a:solidFill>
              <a:schemeClr val="bg1"/>
            </a:solidFill>
            <a:round/>
            <a:headEnd/>
            <a:tailEnd/>
          </a:ln>
          <a:effectLst/>
        </p:spPr>
        <p:txBody>
          <a:bodyPr wrap="none" anchor="ctr"/>
          <a:lstStyle/>
          <a:p>
            <a:endParaRPr lang="en-US" noProof="0" dirty="0">
              <a:solidFill>
                <a:schemeClr val="bg1"/>
              </a:solidFill>
            </a:endParaRPr>
          </a:p>
        </p:txBody>
      </p:sp>
      <p:sp>
        <p:nvSpPr>
          <p:cNvPr id="8" name="Content Placeholder 2"/>
          <p:cNvSpPr>
            <a:spLocks noGrp="1"/>
          </p:cNvSpPr>
          <p:nvPr>
            <p:ph idx="1"/>
          </p:nvPr>
        </p:nvSpPr>
        <p:spPr>
          <a:xfrm>
            <a:off x="455612" y="719139"/>
            <a:ext cx="3506400" cy="5210062"/>
          </a:xfrm>
        </p:spPr>
        <p:txBody>
          <a:bodyPr/>
          <a:lstStyle>
            <a:lvl1pPr marL="0" indent="0" algn="l" defTabSz="995363" rtl="0" fontAlgn="base">
              <a:lnSpc>
                <a:spcPct val="100000"/>
              </a:lnSpc>
              <a:spcBef>
                <a:spcPct val="70000"/>
              </a:spcBef>
              <a:spcAft>
                <a:spcPct val="0"/>
              </a:spcAft>
              <a:buSzPct val="100000"/>
              <a:buNone/>
              <a:defRPr lang="en-US" sz="1200" kern="1200" noProof="0" dirty="0" smtClean="0">
                <a:solidFill>
                  <a:schemeClr val="bg1"/>
                </a:solidFill>
                <a:latin typeface="Arial" pitchFamily="34" charset="0"/>
                <a:ea typeface="+mn-ea"/>
                <a:cs typeface="Arial" pitchFamily="34" charset="0"/>
              </a:defRPr>
            </a:lvl1pPr>
            <a:lvl2pPr marL="0" indent="0" algn="l" defTabSz="995363" rtl="0" fontAlgn="base">
              <a:lnSpc>
                <a:spcPct val="100000"/>
              </a:lnSpc>
              <a:spcBef>
                <a:spcPct val="0"/>
              </a:spcBef>
              <a:spcAft>
                <a:spcPct val="0"/>
              </a:spcAft>
              <a:buSzPct val="100000"/>
              <a:buNone/>
              <a:defRPr lang="en-US" sz="900" b="1" kern="1200" noProof="0" dirty="0" smtClean="0">
                <a:solidFill>
                  <a:schemeClr val="bg1"/>
                </a:solidFill>
                <a:latin typeface="Arial" pitchFamily="34" charset="0"/>
                <a:ea typeface="+mn-ea"/>
                <a:cs typeface="Arial" pitchFamily="34" charset="0"/>
              </a:defRPr>
            </a:lvl2pPr>
            <a:lvl3pPr marL="176213" indent="-176213" algn="l" defTabSz="995363" rtl="0" fontAlgn="base">
              <a:lnSpc>
                <a:spcPct val="100000"/>
              </a:lnSpc>
              <a:spcBef>
                <a:spcPct val="0"/>
              </a:spcBef>
              <a:spcAft>
                <a:spcPct val="0"/>
              </a:spcAft>
              <a:buClr>
                <a:schemeClr val="accent2"/>
              </a:buClr>
              <a:buSzPct val="70000"/>
              <a:buFont typeface="Arial" pitchFamily="34" charset="0"/>
              <a:buChar char="►"/>
              <a:defRPr lang="en-US" sz="900" b="1" kern="1200" noProof="0" dirty="0" smtClean="0">
                <a:solidFill>
                  <a:schemeClr val="bg1"/>
                </a:solidFill>
                <a:latin typeface="Arial" pitchFamily="34" charset="0"/>
                <a:ea typeface="+mn-ea"/>
                <a:cs typeface="Arial" pitchFamily="34" charset="0"/>
              </a:defRPr>
            </a:lvl3pPr>
            <a:lvl4pPr marL="0" indent="0" algn="l" defTabSz="995363" rtl="0" fontAlgn="base">
              <a:lnSpc>
                <a:spcPct val="100000"/>
              </a:lnSpc>
              <a:spcBef>
                <a:spcPct val="0"/>
              </a:spcBef>
              <a:spcAft>
                <a:spcPct val="0"/>
              </a:spcAft>
              <a:buSzPct val="100000"/>
              <a:buNone/>
              <a:defRPr lang="en-US" sz="800" kern="1200" noProof="0" dirty="0" smtClean="0">
                <a:solidFill>
                  <a:schemeClr val="bg1"/>
                </a:solidFill>
                <a:latin typeface="Arial" pitchFamily="34" charset="0"/>
                <a:ea typeface="+mn-ea"/>
                <a:cs typeface="Arial" pitchFamily="34" charset="0"/>
              </a:defRPr>
            </a:lvl4pPr>
            <a:lvl5pPr marL="188913" indent="-188913" algn="l" defTabSz="995363" rtl="0" fontAlgn="base">
              <a:lnSpc>
                <a:spcPct val="100000"/>
              </a:lnSpc>
              <a:spcBef>
                <a:spcPct val="0"/>
              </a:spcBef>
              <a:spcAft>
                <a:spcPct val="0"/>
              </a:spcAft>
              <a:buClr>
                <a:schemeClr val="accent2"/>
              </a:buClr>
              <a:buSzPct val="70000"/>
              <a:buFont typeface="Arial" pitchFamily="34" charset="0"/>
              <a:buChar char="►"/>
              <a:defRPr lang="en-US" sz="800" kern="1200" noProof="0" dirty="0">
                <a:solidFill>
                  <a:schemeClr val="bg1"/>
                </a:solidFill>
                <a:latin typeface="Arial" pitchFamily="34" charset="0"/>
                <a:ea typeface="+mn-ea"/>
                <a:cs typeface="Arial" pitchFamily="34" charset="0"/>
              </a:defRPr>
            </a:lvl5p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dirty="0"/>
          </a:p>
        </p:txBody>
      </p:sp>
    </p:spTree>
    <p:extLst>
      <p:ext uri="{BB962C8B-B14F-4D97-AF65-F5344CB8AC3E}">
        <p14:creationId xmlns:p14="http://schemas.microsoft.com/office/powerpoint/2010/main" xmlns="" val="2419397692"/>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preserve="1"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xmlns="" val="2558037287"/>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type="title" preserve="1">
  <p:cSld name="Cover">
    <p:spTree>
      <p:nvGrpSpPr>
        <p:cNvPr id="1" name=""/>
        <p:cNvGrpSpPr/>
        <p:nvPr/>
      </p:nvGrpSpPr>
      <p:grpSpPr>
        <a:xfrm>
          <a:off x="0" y="0"/>
          <a:ext cx="0" cy="0"/>
          <a:chOff x="0" y="0"/>
          <a:chExt cx="0" cy="0"/>
        </a:xfrm>
      </p:grpSpPr>
      <p:sp>
        <p:nvSpPr>
          <p:cNvPr id="2" name="Title 1"/>
          <p:cNvSpPr>
            <a:spLocks noGrp="1"/>
          </p:cNvSpPr>
          <p:nvPr>
            <p:ph type="ctrTitle"/>
          </p:nvPr>
        </p:nvSpPr>
        <p:spPr>
          <a:xfrm>
            <a:off x="2332800" y="777600"/>
            <a:ext cx="5490000" cy="860400"/>
          </a:xfrm>
        </p:spPr>
        <p:txBody>
          <a:bodyPr/>
          <a:lstStyle/>
          <a:p>
            <a:r>
              <a:rPr lang="en-US" dirty="0" smtClean="0"/>
              <a:t>Click to edit Master title style</a:t>
            </a:r>
            <a:endParaRPr lang="en-GB" dirty="0"/>
          </a:p>
        </p:txBody>
      </p:sp>
      <p:sp>
        <p:nvSpPr>
          <p:cNvPr id="3" name="Subtitle 2"/>
          <p:cNvSpPr>
            <a:spLocks noGrp="1"/>
          </p:cNvSpPr>
          <p:nvPr>
            <p:ph type="subTitle" idx="1"/>
          </p:nvPr>
        </p:nvSpPr>
        <p:spPr>
          <a:xfrm>
            <a:off x="2332800" y="1753200"/>
            <a:ext cx="5490000" cy="968400"/>
          </a:xfrm>
        </p:spPr>
        <p:txBody>
          <a:bodyPr/>
          <a:lstStyle>
            <a:lvl1pPr marL="0" indent="0" algn="l">
              <a:buNone/>
              <a:defRPr sz="2000">
                <a:solidFill>
                  <a:schemeClr val="tx1">
                    <a:tint val="75000"/>
                  </a:schemeClr>
                </a:solidFill>
              </a:defRPr>
            </a:lvl1pPr>
            <a:lvl2pPr marL="0" indent="0" algn="l">
              <a:buNone/>
              <a:defRPr sz="1600">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p>
          <a:p>
            <a:pPr lvl="1"/>
            <a:endParaRPr lang="en-GB" dirty="0"/>
          </a:p>
        </p:txBody>
      </p:sp>
      <p:pic>
        <p:nvPicPr>
          <p:cNvPr id="3074" name="Picture 2"/>
          <p:cNvPicPr>
            <a:picLocks noChangeAspect="1" noChangeArrowheads="1"/>
          </p:cNvPicPr>
          <p:nvPr userDrawn="1"/>
        </p:nvPicPr>
        <p:blipFill>
          <a:blip r:embed="rId2" cstate="print"/>
          <a:srcRect/>
          <a:stretch>
            <a:fillRect/>
          </a:stretch>
        </p:blipFill>
        <p:spPr bwMode="black">
          <a:xfrm>
            <a:off x="2272460" y="5743988"/>
            <a:ext cx="983415" cy="745200"/>
          </a:xfrm>
          <a:prstGeom prst="rect">
            <a:avLst/>
          </a:prstGeom>
          <a:noFill/>
          <a:ln w="9525">
            <a:noFill/>
            <a:miter lim="800000"/>
            <a:headEnd/>
            <a:tailEnd/>
          </a:ln>
          <a:effectLst/>
        </p:spPr>
      </p:pic>
      <p:sp>
        <p:nvSpPr>
          <p:cNvPr id="8" name="Freeform 7"/>
          <p:cNvSpPr>
            <a:spLocks/>
          </p:cNvSpPr>
          <p:nvPr userDrawn="1"/>
        </p:nvSpPr>
        <p:spPr bwMode="gray">
          <a:xfrm>
            <a:off x="2273498" y="2405185"/>
            <a:ext cx="6870502" cy="2495124"/>
          </a:xfrm>
          <a:custGeom>
            <a:avLst/>
            <a:gdLst/>
            <a:ahLst/>
            <a:cxnLst>
              <a:cxn ang="0">
                <a:pos x="0" y="1852"/>
              </a:cxn>
              <a:cxn ang="0">
                <a:pos x="5081" y="0"/>
              </a:cxn>
              <a:cxn ang="0">
                <a:pos x="5081" y="968"/>
              </a:cxn>
              <a:cxn ang="0">
                <a:pos x="0" y="1852"/>
              </a:cxn>
            </a:cxnLst>
            <a:rect l="0" t="0" r="r" b="b"/>
            <a:pathLst>
              <a:path w="5081" h="1852">
                <a:moveTo>
                  <a:pt x="0" y="1852"/>
                </a:moveTo>
                <a:lnTo>
                  <a:pt x="5081" y="0"/>
                </a:lnTo>
                <a:lnTo>
                  <a:pt x="5081" y="968"/>
                </a:lnTo>
                <a:lnTo>
                  <a:pt x="0" y="1852"/>
                </a:lnTo>
                <a:close/>
              </a:path>
            </a:pathLst>
          </a:custGeom>
          <a:solidFill>
            <a:schemeClr val="accent2"/>
          </a:solid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pic>
        <p:nvPicPr>
          <p:cNvPr id="10" name="Picture 4"/>
          <p:cNvPicPr>
            <a:picLocks noChangeAspect="1" noChangeArrowheads="1"/>
          </p:cNvPicPr>
          <p:nvPr userDrawn="1"/>
        </p:nvPicPr>
        <p:blipFill>
          <a:blip r:embed="rId3" cstate="print"/>
          <a:srcRect/>
          <a:stretch>
            <a:fillRect/>
          </a:stretch>
        </p:blipFill>
        <p:spPr bwMode="black">
          <a:xfrm>
            <a:off x="-762" y="4411632"/>
            <a:ext cx="2283067" cy="1338750"/>
          </a:xfrm>
          <a:prstGeom prst="rect">
            <a:avLst/>
          </a:prstGeom>
          <a:noFill/>
          <a:ln w="9525">
            <a:noFill/>
            <a:miter lim="800000"/>
            <a:headEnd/>
            <a:tailEnd/>
          </a:ln>
          <a:effectLst/>
        </p:spPr>
      </p:pic>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type="title" preserve="1">
  <p:cSld name="Cover_photo_or_illustration_input">
    <p:spTree>
      <p:nvGrpSpPr>
        <p:cNvPr id="1" name=""/>
        <p:cNvGrpSpPr/>
        <p:nvPr/>
      </p:nvGrpSpPr>
      <p:grpSpPr>
        <a:xfrm>
          <a:off x="0" y="0"/>
          <a:ext cx="0" cy="0"/>
          <a:chOff x="0" y="0"/>
          <a:chExt cx="0" cy="0"/>
        </a:xfrm>
      </p:grpSpPr>
      <p:sp>
        <p:nvSpPr>
          <p:cNvPr id="2" name="Title 1"/>
          <p:cNvSpPr>
            <a:spLocks noGrp="1"/>
          </p:cNvSpPr>
          <p:nvPr>
            <p:ph type="ctrTitle"/>
          </p:nvPr>
        </p:nvSpPr>
        <p:spPr>
          <a:xfrm>
            <a:off x="2332800" y="777600"/>
            <a:ext cx="5490000" cy="860400"/>
          </a:xfrm>
        </p:spPr>
        <p:txBody>
          <a:bodyPr/>
          <a:lstStyle/>
          <a:p>
            <a:r>
              <a:rPr lang="en-US" dirty="0" smtClean="0"/>
              <a:t>Click to edit Master title style</a:t>
            </a:r>
            <a:endParaRPr lang="en-GB" dirty="0"/>
          </a:p>
        </p:txBody>
      </p:sp>
      <p:sp>
        <p:nvSpPr>
          <p:cNvPr id="3" name="Subtitle 2"/>
          <p:cNvSpPr>
            <a:spLocks noGrp="1"/>
          </p:cNvSpPr>
          <p:nvPr>
            <p:ph type="subTitle" idx="1"/>
          </p:nvPr>
        </p:nvSpPr>
        <p:spPr>
          <a:xfrm>
            <a:off x="2332800" y="1753200"/>
            <a:ext cx="5490000" cy="968400"/>
          </a:xfrm>
        </p:spPr>
        <p:txBody>
          <a:bodyPr/>
          <a:lstStyle>
            <a:lvl1pPr marL="0" indent="0" algn="l">
              <a:buNone/>
              <a:defRPr sz="2000">
                <a:solidFill>
                  <a:schemeClr val="tx1">
                    <a:tint val="75000"/>
                  </a:schemeClr>
                </a:solidFill>
              </a:defRPr>
            </a:lvl1pPr>
            <a:lvl2pPr marL="0" indent="0" algn="l">
              <a:buNone/>
              <a:defRPr sz="1600">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p>
          <a:p>
            <a:pPr lvl="1"/>
            <a:endParaRPr lang="en-GB" dirty="0"/>
          </a:p>
        </p:txBody>
      </p:sp>
      <p:pic>
        <p:nvPicPr>
          <p:cNvPr id="3074" name="Picture 2"/>
          <p:cNvPicPr>
            <a:picLocks noChangeAspect="1" noChangeArrowheads="1"/>
          </p:cNvPicPr>
          <p:nvPr userDrawn="1"/>
        </p:nvPicPr>
        <p:blipFill>
          <a:blip r:embed="rId2" cstate="print"/>
          <a:srcRect/>
          <a:stretch>
            <a:fillRect/>
          </a:stretch>
        </p:blipFill>
        <p:spPr bwMode="black">
          <a:xfrm>
            <a:off x="2272460" y="5743988"/>
            <a:ext cx="983415" cy="745200"/>
          </a:xfrm>
          <a:prstGeom prst="rect">
            <a:avLst/>
          </a:prstGeom>
          <a:noFill/>
          <a:ln w="9525">
            <a:noFill/>
            <a:miter lim="800000"/>
            <a:headEnd/>
            <a:tailEnd/>
          </a:ln>
          <a:effectLst/>
        </p:spPr>
      </p:pic>
      <p:sp>
        <p:nvSpPr>
          <p:cNvPr id="8" name="Freeform 7"/>
          <p:cNvSpPr>
            <a:spLocks/>
          </p:cNvSpPr>
          <p:nvPr userDrawn="1"/>
        </p:nvSpPr>
        <p:spPr bwMode="gray">
          <a:xfrm>
            <a:off x="2273498" y="2405185"/>
            <a:ext cx="6870502" cy="2495124"/>
          </a:xfrm>
          <a:custGeom>
            <a:avLst/>
            <a:gdLst/>
            <a:ahLst/>
            <a:cxnLst>
              <a:cxn ang="0">
                <a:pos x="0" y="1852"/>
              </a:cxn>
              <a:cxn ang="0">
                <a:pos x="5081" y="0"/>
              </a:cxn>
              <a:cxn ang="0">
                <a:pos x="5081" y="968"/>
              </a:cxn>
              <a:cxn ang="0">
                <a:pos x="0" y="1852"/>
              </a:cxn>
            </a:cxnLst>
            <a:rect l="0" t="0" r="r" b="b"/>
            <a:pathLst>
              <a:path w="5081" h="1852">
                <a:moveTo>
                  <a:pt x="0" y="1852"/>
                </a:moveTo>
                <a:lnTo>
                  <a:pt x="5081" y="0"/>
                </a:lnTo>
                <a:lnTo>
                  <a:pt x="5081" y="968"/>
                </a:lnTo>
                <a:lnTo>
                  <a:pt x="0" y="1852"/>
                </a:lnTo>
                <a:close/>
              </a:path>
            </a:pathLst>
          </a:custGeom>
          <a:solidFill>
            <a:schemeClr val="accent2"/>
          </a:solid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9" name="Freeform 8"/>
          <p:cNvSpPr/>
          <p:nvPr userDrawn="1"/>
        </p:nvSpPr>
        <p:spPr>
          <a:xfrm>
            <a:off x="-9144" y="3000375"/>
            <a:ext cx="2286000" cy="2729861"/>
          </a:xfrm>
          <a:custGeom>
            <a:avLst/>
            <a:gdLst>
              <a:gd name="connsiteX0" fmla="*/ 0 w 2286000"/>
              <a:gd name="connsiteY0" fmla="*/ 1318973 h 1318973"/>
              <a:gd name="connsiteX1" fmla="*/ 0 w 2286000"/>
              <a:gd name="connsiteY1" fmla="*/ 0 h 1318973"/>
              <a:gd name="connsiteX2" fmla="*/ 2286000 w 2286000"/>
              <a:gd name="connsiteY2" fmla="*/ 486803 h 1318973"/>
              <a:gd name="connsiteX3" fmla="*/ 0 w 2286000"/>
              <a:gd name="connsiteY3" fmla="*/ 1318973 h 1318973"/>
              <a:gd name="connsiteX0" fmla="*/ 0 w 2286000"/>
              <a:gd name="connsiteY0" fmla="*/ 2729861 h 2729861"/>
              <a:gd name="connsiteX1" fmla="*/ 9144 w 2286000"/>
              <a:gd name="connsiteY1" fmla="*/ 0 h 2729861"/>
              <a:gd name="connsiteX2" fmla="*/ 2286000 w 2286000"/>
              <a:gd name="connsiteY2" fmla="*/ 1897691 h 2729861"/>
              <a:gd name="connsiteX3" fmla="*/ 0 w 2286000"/>
              <a:gd name="connsiteY3" fmla="*/ 2729861 h 2729861"/>
            </a:gdLst>
            <a:ahLst/>
            <a:cxnLst>
              <a:cxn ang="0">
                <a:pos x="connsiteX0" y="connsiteY0"/>
              </a:cxn>
              <a:cxn ang="0">
                <a:pos x="connsiteX1" y="connsiteY1"/>
              </a:cxn>
              <a:cxn ang="0">
                <a:pos x="connsiteX2" y="connsiteY2"/>
              </a:cxn>
              <a:cxn ang="0">
                <a:pos x="connsiteX3" y="connsiteY3"/>
              </a:cxn>
            </a:cxnLst>
            <a:rect l="l" t="t" r="r" b="b"/>
            <a:pathLst>
              <a:path w="2286000" h="2729861">
                <a:moveTo>
                  <a:pt x="0" y="2729861"/>
                </a:moveTo>
                <a:lnTo>
                  <a:pt x="9144" y="0"/>
                </a:lnTo>
                <a:lnTo>
                  <a:pt x="2286000" y="1897691"/>
                </a:lnTo>
                <a:lnTo>
                  <a:pt x="0" y="2729861"/>
                </a:lnTo>
                <a:close/>
              </a:path>
            </a:pathLst>
          </a:custGeom>
          <a:blipFill>
            <a:blip r:embed="rId3" cstate="print"/>
            <a:stretch>
              <a:fillRect/>
            </a:stretch>
          </a:blip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en-US" sz="1200" dirty="0">
              <a:solidFill>
                <a:schemeClr val="tx1"/>
              </a:solidFill>
            </a:endParaRPr>
          </a:p>
        </p:txBody>
      </p:sp>
      <p:sp>
        <p:nvSpPr>
          <p:cNvPr id="11" name="TextBox 10"/>
          <p:cNvSpPr txBox="1"/>
          <p:nvPr userDrawn="1"/>
        </p:nvSpPr>
        <p:spPr>
          <a:xfrm>
            <a:off x="65318" y="4047893"/>
            <a:ext cx="1785784" cy="1083374"/>
          </a:xfrm>
          <a:prstGeom prst="rect">
            <a:avLst/>
          </a:prstGeom>
          <a:noFill/>
        </p:spPr>
        <p:txBody>
          <a:bodyPr wrap="square" lIns="0" tIns="36576" rIns="0" bIns="0" rtlCol="0">
            <a:spAutoFit/>
          </a:bodyPr>
          <a:lstStyle/>
          <a:p>
            <a:pPr marL="0" indent="0" algn="l">
              <a:lnSpc>
                <a:spcPct val="85000"/>
              </a:lnSpc>
              <a:spcAft>
                <a:spcPts val="600"/>
              </a:spcAft>
              <a:buClr>
                <a:schemeClr val="accent2"/>
              </a:buClr>
              <a:buSzPct val="70000"/>
              <a:buFontTx/>
              <a:buNone/>
            </a:pPr>
            <a:r>
              <a:rPr lang="en-US" sz="1600" b="1" dirty="0" smtClean="0">
                <a:solidFill>
                  <a:schemeClr val="accent2"/>
                </a:solidFill>
              </a:rPr>
              <a:t>Placeholder image — to replace this image, select View&gt;Notes Page</a:t>
            </a:r>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obj" preserve="1">
  <p:cSld name="Standard slid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Footer Placeholder 4"/>
          <p:cNvSpPr>
            <a:spLocks noGrp="1"/>
          </p:cNvSpPr>
          <p:nvPr>
            <p:ph type="ftr" sz="quarter" idx="11"/>
          </p:nvPr>
        </p:nvSpPr>
        <p:spPr/>
        <p:txBody>
          <a:bodyPr/>
          <a:lstStyle/>
          <a:p>
            <a:r>
              <a:rPr lang="en-US" smtClean="0"/>
              <a:t>Taxation - Expatriates and Foreign nationals</a:t>
            </a:r>
            <a:endParaRPr lang="en-GB" dirty="0"/>
          </a:p>
        </p:txBody>
      </p:sp>
      <p:sp>
        <p:nvSpPr>
          <p:cNvPr id="7" name="Line 10"/>
          <p:cNvSpPr>
            <a:spLocks noChangeShapeType="1"/>
          </p:cNvSpPr>
          <p:nvPr userDrawn="1"/>
        </p:nvSpPr>
        <p:spPr bwMode="auto">
          <a:xfrm>
            <a:off x="457200" y="1044000"/>
            <a:ext cx="8229600" cy="0"/>
          </a:xfrm>
          <a:prstGeom prst="line">
            <a:avLst/>
          </a:prstGeom>
          <a:noFill/>
          <a:ln w="19050">
            <a:solidFill>
              <a:schemeClr val="accent2"/>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noProof="0" dirty="0">
              <a:solidFill>
                <a:schemeClr val="bg1"/>
              </a:solidFill>
            </a:endParaRPr>
          </a:p>
        </p:txBody>
      </p:sp>
      <p:sp>
        <p:nvSpPr>
          <p:cNvPr id="8" name="Line 11"/>
          <p:cNvSpPr>
            <a:spLocks noChangeShapeType="1"/>
          </p:cNvSpPr>
          <p:nvPr userDrawn="1"/>
        </p:nvSpPr>
        <p:spPr bwMode="auto">
          <a:xfrm>
            <a:off x="457200" y="6242400"/>
            <a:ext cx="8229600" cy="0"/>
          </a:xfrm>
          <a:prstGeom prst="line">
            <a:avLst/>
          </a:prstGeom>
          <a:noFill/>
          <a:ln w="3175">
            <a:solidFill>
              <a:srgbClr val="808080"/>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noProof="0" dirty="0">
              <a:solidFill>
                <a:schemeClr val="bg1"/>
              </a:solidFill>
            </a:endParaRPr>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5" name="Footer Placeholder 4"/>
          <p:cNvSpPr>
            <a:spLocks noGrp="1"/>
          </p:cNvSpPr>
          <p:nvPr>
            <p:ph type="ftr" sz="quarter" idx="11"/>
          </p:nvPr>
        </p:nvSpPr>
        <p:spPr/>
        <p:txBody>
          <a:bodyPr/>
          <a:lstStyle/>
          <a:p>
            <a:r>
              <a:rPr lang="en-US" smtClean="0"/>
              <a:t>Taxation - Expatriates and Foreign nationals</a:t>
            </a:r>
            <a:endParaRPr lang="en-GB" dirty="0"/>
          </a:p>
        </p:txBody>
      </p:sp>
      <p:sp>
        <p:nvSpPr>
          <p:cNvPr id="7" name="Line 10"/>
          <p:cNvSpPr>
            <a:spLocks noChangeShapeType="1"/>
          </p:cNvSpPr>
          <p:nvPr userDrawn="1"/>
        </p:nvSpPr>
        <p:spPr bwMode="auto">
          <a:xfrm>
            <a:off x="457200" y="1044000"/>
            <a:ext cx="8229600" cy="0"/>
          </a:xfrm>
          <a:prstGeom prst="line">
            <a:avLst/>
          </a:prstGeom>
          <a:noFill/>
          <a:ln w="19050">
            <a:solidFill>
              <a:schemeClr val="accent2"/>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noProof="0" dirty="0">
              <a:solidFill>
                <a:schemeClr val="bg1"/>
              </a:solidFill>
            </a:endParaRPr>
          </a:p>
        </p:txBody>
      </p:sp>
      <p:sp>
        <p:nvSpPr>
          <p:cNvPr id="8" name="Line 11"/>
          <p:cNvSpPr>
            <a:spLocks noChangeShapeType="1"/>
          </p:cNvSpPr>
          <p:nvPr userDrawn="1"/>
        </p:nvSpPr>
        <p:spPr bwMode="auto">
          <a:xfrm>
            <a:off x="457200" y="6242400"/>
            <a:ext cx="8229600" cy="0"/>
          </a:xfrm>
          <a:prstGeom prst="line">
            <a:avLst/>
          </a:prstGeom>
          <a:noFill/>
          <a:ln w="3175">
            <a:solidFill>
              <a:srgbClr val="808080"/>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noProof="0" dirty="0">
              <a:solidFill>
                <a:schemeClr val="bg1"/>
              </a:solidFill>
            </a:endParaRPr>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woObj" preserve="1">
  <p:cSld name="Two columns, no heading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GB" dirty="0"/>
          </a:p>
        </p:txBody>
      </p:sp>
      <p:sp>
        <p:nvSpPr>
          <p:cNvPr id="3" name="Content Placeholder 2"/>
          <p:cNvSpPr>
            <a:spLocks noGrp="1"/>
          </p:cNvSpPr>
          <p:nvPr>
            <p:ph sz="half" idx="1"/>
          </p:nvPr>
        </p:nvSpPr>
        <p:spPr>
          <a:xfrm>
            <a:off x="457200" y="1600200"/>
            <a:ext cx="4038600" cy="4525963"/>
          </a:xfrm>
        </p:spPr>
        <p:txBody>
          <a:bodyPr/>
          <a:lstStyle>
            <a:lvl1pPr>
              <a:defRPr sz="24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4" name="Content Placeholder 3"/>
          <p:cNvSpPr>
            <a:spLocks noGrp="1"/>
          </p:cNvSpPr>
          <p:nvPr>
            <p:ph sz="half" idx="2"/>
          </p:nvPr>
        </p:nvSpPr>
        <p:spPr>
          <a:xfrm>
            <a:off x="4648200" y="1600200"/>
            <a:ext cx="4038600" cy="4525963"/>
          </a:xfrm>
        </p:spPr>
        <p:txBody>
          <a:bodyPr/>
          <a:lstStyle>
            <a:lvl1pPr>
              <a:defRPr sz="24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6" name="Footer Placeholder 5"/>
          <p:cNvSpPr>
            <a:spLocks noGrp="1"/>
          </p:cNvSpPr>
          <p:nvPr>
            <p:ph type="ftr" sz="quarter" idx="11"/>
          </p:nvPr>
        </p:nvSpPr>
        <p:spPr/>
        <p:txBody>
          <a:bodyPr/>
          <a:lstStyle/>
          <a:p>
            <a:r>
              <a:rPr lang="en-US" smtClean="0"/>
              <a:t>Taxation - Expatriates and Foreign nationals</a:t>
            </a:r>
            <a:endParaRPr lang="en-GB" dirty="0"/>
          </a:p>
        </p:txBody>
      </p:sp>
      <p:sp>
        <p:nvSpPr>
          <p:cNvPr id="8" name="Line 10"/>
          <p:cNvSpPr>
            <a:spLocks noChangeShapeType="1"/>
          </p:cNvSpPr>
          <p:nvPr userDrawn="1"/>
        </p:nvSpPr>
        <p:spPr bwMode="auto">
          <a:xfrm>
            <a:off x="457200" y="1044000"/>
            <a:ext cx="8229600" cy="0"/>
          </a:xfrm>
          <a:prstGeom prst="line">
            <a:avLst/>
          </a:prstGeom>
          <a:noFill/>
          <a:ln w="19050">
            <a:solidFill>
              <a:schemeClr val="accent2"/>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noProof="0" dirty="0">
              <a:solidFill>
                <a:schemeClr val="bg1"/>
              </a:solidFill>
            </a:endParaRPr>
          </a:p>
        </p:txBody>
      </p:sp>
      <p:sp>
        <p:nvSpPr>
          <p:cNvPr id="12" name="Line 11"/>
          <p:cNvSpPr>
            <a:spLocks noChangeShapeType="1"/>
          </p:cNvSpPr>
          <p:nvPr userDrawn="1"/>
        </p:nvSpPr>
        <p:spPr bwMode="auto">
          <a:xfrm>
            <a:off x="457200" y="6242400"/>
            <a:ext cx="8229600" cy="0"/>
          </a:xfrm>
          <a:prstGeom prst="line">
            <a:avLst/>
          </a:prstGeom>
          <a:noFill/>
          <a:ln w="3175">
            <a:solidFill>
              <a:srgbClr val="808080"/>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noProof="0" dirty="0">
              <a:solidFill>
                <a:schemeClr val="bg1"/>
              </a:solidFill>
            </a:endParaRPr>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Two columns with heading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GB" dirty="0"/>
          </a:p>
        </p:txBody>
      </p:sp>
      <p:sp>
        <p:nvSpPr>
          <p:cNvPr id="3" name="Content Placeholder 2"/>
          <p:cNvSpPr>
            <a:spLocks noGrp="1"/>
          </p:cNvSpPr>
          <p:nvPr>
            <p:ph sz="half" idx="1"/>
          </p:nvPr>
        </p:nvSpPr>
        <p:spPr>
          <a:xfrm>
            <a:off x="457200" y="2196000"/>
            <a:ext cx="4042800" cy="3994963"/>
          </a:xfrm>
        </p:spPr>
        <p:txBody>
          <a:bodyPr/>
          <a:lstStyle>
            <a:lvl1pPr>
              <a:defRPr sz="24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4" name="Content Placeholder 3"/>
          <p:cNvSpPr>
            <a:spLocks noGrp="1"/>
          </p:cNvSpPr>
          <p:nvPr>
            <p:ph sz="half" idx="2"/>
          </p:nvPr>
        </p:nvSpPr>
        <p:spPr>
          <a:xfrm>
            <a:off x="4651200" y="2178000"/>
            <a:ext cx="4042800" cy="3994963"/>
          </a:xfrm>
        </p:spPr>
        <p:txBody>
          <a:bodyPr/>
          <a:lstStyle>
            <a:lvl1pPr>
              <a:defRPr sz="24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6" name="Footer Placeholder 5"/>
          <p:cNvSpPr>
            <a:spLocks noGrp="1"/>
          </p:cNvSpPr>
          <p:nvPr>
            <p:ph type="ftr" sz="quarter" idx="11"/>
          </p:nvPr>
        </p:nvSpPr>
        <p:spPr/>
        <p:txBody>
          <a:bodyPr/>
          <a:lstStyle/>
          <a:p>
            <a:r>
              <a:rPr lang="en-US" smtClean="0"/>
              <a:t>Taxation - Expatriates and Foreign nationals</a:t>
            </a:r>
            <a:endParaRPr lang="en-GB" dirty="0"/>
          </a:p>
        </p:txBody>
      </p:sp>
      <p:sp>
        <p:nvSpPr>
          <p:cNvPr id="8" name="Line 10"/>
          <p:cNvSpPr>
            <a:spLocks noChangeShapeType="1"/>
          </p:cNvSpPr>
          <p:nvPr userDrawn="1"/>
        </p:nvSpPr>
        <p:spPr bwMode="auto">
          <a:xfrm>
            <a:off x="457200" y="1044000"/>
            <a:ext cx="8229600" cy="0"/>
          </a:xfrm>
          <a:prstGeom prst="line">
            <a:avLst/>
          </a:prstGeom>
          <a:noFill/>
          <a:ln w="19050">
            <a:solidFill>
              <a:schemeClr val="accent2"/>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noProof="0" dirty="0">
              <a:solidFill>
                <a:schemeClr val="bg1"/>
              </a:solidFill>
            </a:endParaRPr>
          </a:p>
        </p:txBody>
      </p:sp>
      <p:sp>
        <p:nvSpPr>
          <p:cNvPr id="10" name="Text Placeholder 9"/>
          <p:cNvSpPr>
            <a:spLocks noGrp="1"/>
          </p:cNvSpPr>
          <p:nvPr>
            <p:ph type="body" sz="quarter" idx="12"/>
          </p:nvPr>
        </p:nvSpPr>
        <p:spPr>
          <a:xfrm>
            <a:off x="457200" y="1490400"/>
            <a:ext cx="4042800" cy="640800"/>
          </a:xfrm>
        </p:spPr>
        <p:txBody>
          <a:bodyPr anchor="b" anchorCtr="0"/>
          <a:lstStyle>
            <a:lvl1pPr>
              <a:buNone/>
              <a:defRPr b="1"/>
            </a:lvl1pPr>
          </a:lstStyle>
          <a:p>
            <a:pPr lvl="0"/>
            <a:endParaRPr lang="en-GB" dirty="0"/>
          </a:p>
        </p:txBody>
      </p:sp>
      <p:sp>
        <p:nvSpPr>
          <p:cNvPr id="11" name="Text Placeholder 9"/>
          <p:cNvSpPr>
            <a:spLocks noGrp="1"/>
          </p:cNvSpPr>
          <p:nvPr>
            <p:ph type="body" sz="quarter" idx="13"/>
          </p:nvPr>
        </p:nvSpPr>
        <p:spPr>
          <a:xfrm>
            <a:off x="4651200" y="1490400"/>
            <a:ext cx="4042800" cy="640800"/>
          </a:xfrm>
        </p:spPr>
        <p:txBody>
          <a:bodyPr anchor="b" anchorCtr="0"/>
          <a:lstStyle>
            <a:lvl1pPr>
              <a:buNone/>
              <a:defRPr b="1"/>
            </a:lvl1pPr>
          </a:lstStyle>
          <a:p>
            <a:pPr lvl="0"/>
            <a:endParaRPr lang="en-GB" dirty="0"/>
          </a:p>
        </p:txBody>
      </p:sp>
      <p:sp>
        <p:nvSpPr>
          <p:cNvPr id="9" name="Line 11"/>
          <p:cNvSpPr>
            <a:spLocks noChangeShapeType="1"/>
          </p:cNvSpPr>
          <p:nvPr userDrawn="1"/>
        </p:nvSpPr>
        <p:spPr bwMode="auto">
          <a:xfrm>
            <a:off x="457200" y="6242400"/>
            <a:ext cx="8229600" cy="0"/>
          </a:xfrm>
          <a:prstGeom prst="line">
            <a:avLst/>
          </a:prstGeom>
          <a:noFill/>
          <a:ln w="3175">
            <a:solidFill>
              <a:srgbClr val="808080"/>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noProof="0" dirty="0">
              <a:solidFill>
                <a:schemeClr val="bg1"/>
              </a:solidFill>
            </a:endParaRPr>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Key statement">
    <p:spTree>
      <p:nvGrpSpPr>
        <p:cNvPr id="1" name=""/>
        <p:cNvGrpSpPr/>
        <p:nvPr/>
      </p:nvGrpSpPr>
      <p:grpSpPr>
        <a:xfrm>
          <a:off x="0" y="0"/>
          <a:ext cx="0" cy="0"/>
          <a:chOff x="0" y="0"/>
          <a:chExt cx="0" cy="0"/>
        </a:xfrm>
      </p:grpSpPr>
      <p:sp>
        <p:nvSpPr>
          <p:cNvPr id="12" name="Footer Placeholder 11"/>
          <p:cNvSpPr>
            <a:spLocks noGrp="1"/>
          </p:cNvSpPr>
          <p:nvPr>
            <p:ph type="ftr" sz="quarter" idx="10"/>
          </p:nvPr>
        </p:nvSpPr>
        <p:spPr/>
        <p:txBody>
          <a:bodyPr/>
          <a:lstStyle/>
          <a:p>
            <a:r>
              <a:rPr lang="en-US" smtClean="0"/>
              <a:t>Taxation - Expatriates and Foreign nationals</a:t>
            </a:r>
            <a:endParaRPr lang="en-US" dirty="0"/>
          </a:p>
        </p:txBody>
      </p:sp>
      <p:sp>
        <p:nvSpPr>
          <p:cNvPr id="3" name="Text Placeholder 2"/>
          <p:cNvSpPr>
            <a:spLocks noGrp="1"/>
          </p:cNvSpPr>
          <p:nvPr>
            <p:ph type="body" sz="quarter" idx="11"/>
          </p:nvPr>
        </p:nvSpPr>
        <p:spPr>
          <a:xfrm>
            <a:off x="455614" y="1025525"/>
            <a:ext cx="8229600" cy="1643063"/>
          </a:xfrm>
        </p:spPr>
        <p:txBody>
          <a:bodyPr/>
          <a:lstStyle>
            <a:lvl1pPr marL="0" indent="0" algn="l">
              <a:lnSpc>
                <a:spcPct val="85000"/>
              </a:lnSpc>
              <a:spcBef>
                <a:spcPts val="0"/>
              </a:spcBef>
              <a:buNone/>
              <a:defRPr sz="5000" b="1">
                <a:solidFill>
                  <a:schemeClr val="bg2"/>
                </a:solidFill>
                <a:latin typeface="+mj-lt"/>
              </a:defRPr>
            </a:lvl1pPr>
            <a:lvl2pPr marL="0" indent="0">
              <a:buNone/>
              <a:defRPr/>
            </a:lvl2pPr>
            <a:lvl3pPr marL="0" indent="0">
              <a:buNone/>
              <a:defRPr/>
            </a:lvl3pPr>
            <a:lvl4pPr marL="0" indent="0">
              <a:buNone/>
              <a:defRPr/>
            </a:lvl4pPr>
            <a:lvl5pPr marL="0" indent="0">
              <a:buNone/>
              <a:defRPr/>
            </a:lvl5pPr>
          </a:lstStyle>
          <a:p>
            <a:pPr lvl="0"/>
            <a:r>
              <a:rPr lang="en-US" dirty="0" smtClean="0"/>
              <a:t>Click to edit Master text styles</a:t>
            </a:r>
          </a:p>
        </p:txBody>
      </p:sp>
      <p:sp>
        <p:nvSpPr>
          <p:cNvPr id="5" name="Line 11"/>
          <p:cNvSpPr>
            <a:spLocks noChangeShapeType="1"/>
          </p:cNvSpPr>
          <p:nvPr userDrawn="1"/>
        </p:nvSpPr>
        <p:spPr bwMode="auto">
          <a:xfrm>
            <a:off x="457200" y="6242400"/>
            <a:ext cx="8229600" cy="0"/>
          </a:xfrm>
          <a:prstGeom prst="line">
            <a:avLst/>
          </a:prstGeom>
          <a:noFill/>
          <a:ln w="3175">
            <a:solidFill>
              <a:srgbClr val="808080"/>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noProof="0" dirty="0">
              <a:solidFill>
                <a:schemeClr val="bg1"/>
              </a:solidFill>
            </a:endParaRPr>
          </a:p>
        </p:txBody>
      </p:sp>
    </p:spTree>
    <p:extLst>
      <p:ext uri="{BB962C8B-B14F-4D97-AF65-F5344CB8AC3E}">
        <p14:creationId xmlns:p14="http://schemas.microsoft.com/office/powerpoint/2010/main" xmlns="" val="3913011205"/>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Divider 1">
    <p:spTree>
      <p:nvGrpSpPr>
        <p:cNvPr id="1" name=""/>
        <p:cNvGrpSpPr/>
        <p:nvPr/>
      </p:nvGrpSpPr>
      <p:grpSpPr>
        <a:xfrm>
          <a:off x="0" y="0"/>
          <a:ext cx="0" cy="0"/>
          <a:chOff x="0" y="0"/>
          <a:chExt cx="0" cy="0"/>
        </a:xfrm>
      </p:grpSpPr>
      <p:sp>
        <p:nvSpPr>
          <p:cNvPr id="4" name="Title Placeholder 1"/>
          <p:cNvSpPr>
            <a:spLocks noGrp="1"/>
          </p:cNvSpPr>
          <p:nvPr>
            <p:ph type="title"/>
          </p:nvPr>
        </p:nvSpPr>
        <p:spPr>
          <a:xfrm>
            <a:off x="457200" y="201168"/>
            <a:ext cx="8229600" cy="804672"/>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lvl1pPr algn="l">
              <a:defRPr/>
            </a:lvl1pPr>
          </a:lstStyle>
          <a:p>
            <a:pPr lvl="0" algn="l" fontAlgn="base">
              <a:lnSpc>
                <a:spcPct val="85000"/>
              </a:lnSpc>
              <a:spcAft>
                <a:spcPct val="0"/>
              </a:spcAft>
            </a:pPr>
            <a:r>
              <a:rPr lang="en-US" dirty="0" smtClean="0"/>
              <a:t>Click to edit Master title style</a:t>
            </a:r>
            <a:endParaRPr lang="en-US" dirty="0"/>
          </a:p>
        </p:txBody>
      </p:sp>
      <p:sp>
        <p:nvSpPr>
          <p:cNvPr id="12" name="Footer Placeholder 11"/>
          <p:cNvSpPr>
            <a:spLocks noGrp="1"/>
          </p:cNvSpPr>
          <p:nvPr>
            <p:ph type="ftr" sz="quarter" idx="10"/>
          </p:nvPr>
        </p:nvSpPr>
        <p:spPr/>
        <p:txBody>
          <a:bodyPr/>
          <a:lstStyle/>
          <a:p>
            <a:r>
              <a:rPr lang="en-US" smtClean="0"/>
              <a:t>Taxation - Expatriates and Foreign nationals</a:t>
            </a:r>
            <a:endParaRPr lang="en-US" dirty="0"/>
          </a:p>
        </p:txBody>
      </p:sp>
      <p:sp>
        <p:nvSpPr>
          <p:cNvPr id="6" name="Freeform 5"/>
          <p:cNvSpPr>
            <a:spLocks/>
          </p:cNvSpPr>
          <p:nvPr userDrawn="1"/>
        </p:nvSpPr>
        <p:spPr bwMode="gray">
          <a:xfrm>
            <a:off x="457200" y="1039813"/>
            <a:ext cx="8229600" cy="5184775"/>
          </a:xfrm>
          <a:custGeom>
            <a:avLst/>
            <a:gdLst/>
            <a:ahLst/>
            <a:cxnLst>
              <a:cxn ang="0">
                <a:pos x="0" y="0"/>
              </a:cxn>
              <a:cxn ang="0">
                <a:pos x="0" y="3266"/>
              </a:cxn>
              <a:cxn ang="0">
                <a:pos x="5184" y="2352"/>
              </a:cxn>
              <a:cxn ang="0">
                <a:pos x="5184" y="0"/>
              </a:cxn>
              <a:cxn ang="0">
                <a:pos x="0" y="0"/>
              </a:cxn>
            </a:cxnLst>
            <a:rect l="0" t="0" r="r" b="b"/>
            <a:pathLst>
              <a:path w="5184" h="3266">
                <a:moveTo>
                  <a:pt x="0" y="0"/>
                </a:moveTo>
                <a:lnTo>
                  <a:pt x="0" y="3266"/>
                </a:lnTo>
                <a:lnTo>
                  <a:pt x="5184" y="2352"/>
                </a:lnTo>
                <a:lnTo>
                  <a:pt x="5184" y="0"/>
                </a:lnTo>
                <a:lnTo>
                  <a:pt x="0" y="0"/>
                </a:lnTo>
                <a:close/>
              </a:path>
            </a:pathLst>
          </a:custGeom>
          <a:solidFill>
            <a:schemeClr val="accent2"/>
          </a:solid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Tree>
    <p:extLst>
      <p:ext uri="{BB962C8B-B14F-4D97-AF65-F5344CB8AC3E}">
        <p14:creationId xmlns:p14="http://schemas.microsoft.com/office/powerpoint/2010/main" xmlns="" val="199994089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dirty="0"/>
          </a:p>
        </p:txBody>
      </p:sp>
      <p:sp>
        <p:nvSpPr>
          <p:cNvPr id="5" name="Footer Placeholder 4"/>
          <p:cNvSpPr>
            <a:spLocks noGrp="1"/>
          </p:cNvSpPr>
          <p:nvPr>
            <p:ph type="ftr" sz="quarter" idx="11"/>
          </p:nvPr>
        </p:nvSpPr>
        <p:spPr/>
        <p:txBody>
          <a:bodyPr/>
          <a:lstStyle/>
          <a:p>
            <a:r>
              <a:rPr lang="en-US" smtClean="0"/>
              <a:t>Taxation - Expatriates and Foreign nationals</a:t>
            </a:r>
            <a:endParaRPr lang="en-GB" dirty="0"/>
          </a:p>
        </p:txBody>
      </p:sp>
      <p:sp>
        <p:nvSpPr>
          <p:cNvPr id="7" name="Line 10"/>
          <p:cNvSpPr>
            <a:spLocks noChangeShapeType="1"/>
          </p:cNvSpPr>
          <p:nvPr userDrawn="1"/>
        </p:nvSpPr>
        <p:spPr bwMode="auto">
          <a:xfrm>
            <a:off x="457200" y="1044000"/>
            <a:ext cx="8229600" cy="0"/>
          </a:xfrm>
          <a:prstGeom prst="line">
            <a:avLst/>
          </a:prstGeom>
          <a:noFill/>
          <a:ln w="19050">
            <a:solidFill>
              <a:schemeClr val="accent2"/>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noProof="0" dirty="0">
              <a:solidFill>
                <a:schemeClr val="bg1"/>
              </a:solidFill>
            </a:endParaRPr>
          </a:p>
        </p:txBody>
      </p:sp>
      <p:sp>
        <p:nvSpPr>
          <p:cNvPr id="8" name="Line 11"/>
          <p:cNvSpPr>
            <a:spLocks noChangeShapeType="1"/>
          </p:cNvSpPr>
          <p:nvPr userDrawn="1"/>
        </p:nvSpPr>
        <p:spPr bwMode="auto">
          <a:xfrm>
            <a:off x="457200" y="6242400"/>
            <a:ext cx="8229600" cy="0"/>
          </a:xfrm>
          <a:prstGeom prst="line">
            <a:avLst/>
          </a:prstGeom>
          <a:noFill/>
          <a:ln w="3175">
            <a:solidFill>
              <a:schemeClr val="bg1"/>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noProof="0" dirty="0">
              <a:solidFill>
                <a:schemeClr val="bg1"/>
              </a:solidFill>
            </a:endParaRPr>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Divider 2">
    <p:spTree>
      <p:nvGrpSpPr>
        <p:cNvPr id="1" name=""/>
        <p:cNvGrpSpPr/>
        <p:nvPr/>
      </p:nvGrpSpPr>
      <p:grpSpPr>
        <a:xfrm>
          <a:off x="0" y="0"/>
          <a:ext cx="0" cy="0"/>
          <a:chOff x="0" y="0"/>
          <a:chExt cx="0" cy="0"/>
        </a:xfrm>
      </p:grpSpPr>
      <p:sp>
        <p:nvSpPr>
          <p:cNvPr id="4" name="Title Placeholder 1"/>
          <p:cNvSpPr>
            <a:spLocks noGrp="1"/>
          </p:cNvSpPr>
          <p:nvPr>
            <p:ph type="title"/>
          </p:nvPr>
        </p:nvSpPr>
        <p:spPr>
          <a:xfrm>
            <a:off x="457200" y="201168"/>
            <a:ext cx="8229600" cy="804672"/>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lvl1pPr algn="l">
              <a:defRPr/>
            </a:lvl1pPr>
          </a:lstStyle>
          <a:p>
            <a:pPr lvl="0" algn="l" fontAlgn="base">
              <a:lnSpc>
                <a:spcPct val="85000"/>
              </a:lnSpc>
              <a:spcAft>
                <a:spcPct val="0"/>
              </a:spcAft>
            </a:pPr>
            <a:r>
              <a:rPr lang="en-US" dirty="0" smtClean="0"/>
              <a:t>Click to edit Master title style</a:t>
            </a:r>
            <a:endParaRPr lang="en-US" dirty="0"/>
          </a:p>
        </p:txBody>
      </p:sp>
      <p:sp>
        <p:nvSpPr>
          <p:cNvPr id="12" name="Footer Placeholder 11"/>
          <p:cNvSpPr>
            <a:spLocks noGrp="1"/>
          </p:cNvSpPr>
          <p:nvPr>
            <p:ph type="ftr" sz="quarter" idx="10"/>
          </p:nvPr>
        </p:nvSpPr>
        <p:spPr/>
        <p:txBody>
          <a:bodyPr/>
          <a:lstStyle/>
          <a:p>
            <a:r>
              <a:rPr lang="en-US" smtClean="0"/>
              <a:t>Taxation - Expatriates and Foreign nationals</a:t>
            </a:r>
            <a:endParaRPr lang="en-US" dirty="0"/>
          </a:p>
        </p:txBody>
      </p:sp>
      <p:sp>
        <p:nvSpPr>
          <p:cNvPr id="6" name="Freeform 5"/>
          <p:cNvSpPr>
            <a:spLocks/>
          </p:cNvSpPr>
          <p:nvPr userDrawn="1"/>
        </p:nvSpPr>
        <p:spPr bwMode="gray">
          <a:xfrm>
            <a:off x="457200" y="1040400"/>
            <a:ext cx="8229600" cy="5184775"/>
          </a:xfrm>
          <a:custGeom>
            <a:avLst/>
            <a:gdLst/>
            <a:ahLst/>
            <a:cxnLst>
              <a:cxn ang="0">
                <a:pos x="0" y="0"/>
              </a:cxn>
              <a:cxn ang="0">
                <a:pos x="0" y="3266"/>
              </a:cxn>
              <a:cxn ang="0">
                <a:pos x="5184" y="2352"/>
              </a:cxn>
              <a:cxn ang="0">
                <a:pos x="5184" y="0"/>
              </a:cxn>
              <a:cxn ang="0">
                <a:pos x="0" y="0"/>
              </a:cxn>
            </a:cxnLst>
            <a:rect l="0" t="0" r="r" b="b"/>
            <a:pathLst>
              <a:path w="5184" h="3266">
                <a:moveTo>
                  <a:pt x="0" y="0"/>
                </a:moveTo>
                <a:lnTo>
                  <a:pt x="0" y="3266"/>
                </a:lnTo>
                <a:lnTo>
                  <a:pt x="5184" y="2352"/>
                </a:lnTo>
                <a:lnTo>
                  <a:pt x="5184" y="0"/>
                </a:lnTo>
                <a:lnTo>
                  <a:pt x="0" y="0"/>
                </a:lnTo>
                <a:close/>
              </a:path>
            </a:pathLst>
          </a:custGeom>
          <a:solidFill>
            <a:schemeClr val="accent1"/>
          </a:solid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Tree>
    <p:extLst>
      <p:ext uri="{BB962C8B-B14F-4D97-AF65-F5344CB8AC3E}">
        <p14:creationId xmlns:p14="http://schemas.microsoft.com/office/powerpoint/2010/main" xmlns="" val="2528647806"/>
      </p:ext>
    </p:extLst>
  </p:cSld>
  <p:clrMapOvr>
    <a:masterClrMapping/>
  </p:clrMapOvr>
  <p:timing>
    <p:tnLst>
      <p:par>
        <p:cTn id="1" dur="indefinite" restart="never" nodeType="tmRoot"/>
      </p:par>
    </p:tnLst>
  </p:timing>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Divider 3">
    <p:spTree>
      <p:nvGrpSpPr>
        <p:cNvPr id="1" name=""/>
        <p:cNvGrpSpPr/>
        <p:nvPr/>
      </p:nvGrpSpPr>
      <p:grpSpPr>
        <a:xfrm>
          <a:off x="0" y="0"/>
          <a:ext cx="0" cy="0"/>
          <a:chOff x="0" y="0"/>
          <a:chExt cx="0" cy="0"/>
        </a:xfrm>
      </p:grpSpPr>
      <p:sp>
        <p:nvSpPr>
          <p:cNvPr id="4" name="Title Placeholder 1"/>
          <p:cNvSpPr>
            <a:spLocks noGrp="1"/>
          </p:cNvSpPr>
          <p:nvPr>
            <p:ph type="title"/>
          </p:nvPr>
        </p:nvSpPr>
        <p:spPr>
          <a:xfrm>
            <a:off x="457200" y="201168"/>
            <a:ext cx="8229600" cy="804672"/>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lvl1pPr algn="l">
              <a:defRPr/>
            </a:lvl1pPr>
          </a:lstStyle>
          <a:p>
            <a:pPr lvl="0" algn="l" fontAlgn="base">
              <a:lnSpc>
                <a:spcPct val="85000"/>
              </a:lnSpc>
              <a:spcAft>
                <a:spcPct val="0"/>
              </a:spcAft>
            </a:pPr>
            <a:r>
              <a:rPr lang="en-US" dirty="0" smtClean="0"/>
              <a:t>Click to edit Master title style</a:t>
            </a:r>
            <a:endParaRPr lang="en-US" dirty="0"/>
          </a:p>
        </p:txBody>
      </p:sp>
      <p:sp>
        <p:nvSpPr>
          <p:cNvPr id="12" name="Footer Placeholder 11"/>
          <p:cNvSpPr>
            <a:spLocks noGrp="1"/>
          </p:cNvSpPr>
          <p:nvPr>
            <p:ph type="ftr" sz="quarter" idx="10"/>
          </p:nvPr>
        </p:nvSpPr>
        <p:spPr/>
        <p:txBody>
          <a:bodyPr/>
          <a:lstStyle/>
          <a:p>
            <a:r>
              <a:rPr lang="en-US" smtClean="0"/>
              <a:t>Taxation - Expatriates and Foreign nationals</a:t>
            </a:r>
            <a:endParaRPr lang="en-US" dirty="0"/>
          </a:p>
        </p:txBody>
      </p:sp>
      <p:pic>
        <p:nvPicPr>
          <p:cNvPr id="7" name="Picture 2"/>
          <p:cNvPicPr>
            <a:picLocks noChangeAspect="1" noChangeArrowheads="1"/>
          </p:cNvPicPr>
          <p:nvPr userDrawn="1"/>
        </p:nvPicPr>
        <p:blipFill>
          <a:blip r:embed="rId2" cstate="print"/>
          <a:srcRect/>
          <a:stretch>
            <a:fillRect/>
          </a:stretch>
        </p:blipFill>
        <p:spPr bwMode="auto">
          <a:xfrm>
            <a:off x="457200" y="1044000"/>
            <a:ext cx="8225549" cy="5184000"/>
          </a:xfrm>
          <a:prstGeom prst="rect">
            <a:avLst/>
          </a:prstGeom>
          <a:noFill/>
          <a:ln w="9525">
            <a:noFill/>
            <a:miter lim="800000"/>
            <a:headEnd/>
            <a:tailEnd/>
          </a:ln>
          <a:effectLst/>
        </p:spPr>
      </p:pic>
    </p:spTree>
    <p:extLst>
      <p:ext uri="{BB962C8B-B14F-4D97-AF65-F5344CB8AC3E}">
        <p14:creationId xmlns:p14="http://schemas.microsoft.com/office/powerpoint/2010/main" xmlns="" val="3195521078"/>
      </p:ext>
    </p:extLst>
  </p:cSld>
  <p:clrMapOvr>
    <a:masterClrMapping/>
  </p:clrMapOvr>
  <p:timing>
    <p:tnLst>
      <p:par>
        <p:cTn id="1" dur="indefinite" restart="never" nodeType="tmRoot"/>
      </p:par>
    </p:tnLst>
  </p:timing>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Divider 4">
    <p:spTree>
      <p:nvGrpSpPr>
        <p:cNvPr id="1" name=""/>
        <p:cNvGrpSpPr/>
        <p:nvPr/>
      </p:nvGrpSpPr>
      <p:grpSpPr>
        <a:xfrm>
          <a:off x="0" y="0"/>
          <a:ext cx="0" cy="0"/>
          <a:chOff x="0" y="0"/>
          <a:chExt cx="0" cy="0"/>
        </a:xfrm>
      </p:grpSpPr>
      <p:sp>
        <p:nvSpPr>
          <p:cNvPr id="4" name="Title Placeholder 1"/>
          <p:cNvSpPr>
            <a:spLocks noGrp="1"/>
          </p:cNvSpPr>
          <p:nvPr>
            <p:ph type="title"/>
          </p:nvPr>
        </p:nvSpPr>
        <p:spPr>
          <a:xfrm>
            <a:off x="457200" y="201168"/>
            <a:ext cx="8229600" cy="804672"/>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lvl1pPr algn="l">
              <a:defRPr/>
            </a:lvl1pPr>
          </a:lstStyle>
          <a:p>
            <a:pPr lvl="0" algn="l" fontAlgn="base">
              <a:lnSpc>
                <a:spcPct val="85000"/>
              </a:lnSpc>
              <a:spcAft>
                <a:spcPct val="0"/>
              </a:spcAft>
            </a:pPr>
            <a:r>
              <a:rPr lang="en-US" dirty="0" smtClean="0"/>
              <a:t>Click to edit Master title style</a:t>
            </a:r>
            <a:endParaRPr lang="en-US" dirty="0"/>
          </a:p>
        </p:txBody>
      </p:sp>
      <p:sp>
        <p:nvSpPr>
          <p:cNvPr id="12" name="Footer Placeholder 11"/>
          <p:cNvSpPr>
            <a:spLocks noGrp="1"/>
          </p:cNvSpPr>
          <p:nvPr>
            <p:ph type="ftr" sz="quarter" idx="10"/>
          </p:nvPr>
        </p:nvSpPr>
        <p:spPr/>
        <p:txBody>
          <a:bodyPr/>
          <a:lstStyle/>
          <a:p>
            <a:r>
              <a:rPr lang="en-US" smtClean="0"/>
              <a:t>Taxation - Expatriates and Foreign nationals</a:t>
            </a:r>
            <a:endParaRPr lang="en-US" dirty="0"/>
          </a:p>
        </p:txBody>
      </p:sp>
      <p:sp>
        <p:nvSpPr>
          <p:cNvPr id="5" name="Freeform 5"/>
          <p:cNvSpPr>
            <a:spLocks/>
          </p:cNvSpPr>
          <p:nvPr userDrawn="1"/>
        </p:nvSpPr>
        <p:spPr bwMode="gray">
          <a:xfrm>
            <a:off x="457200" y="1040400"/>
            <a:ext cx="8229600" cy="5184775"/>
          </a:xfrm>
          <a:custGeom>
            <a:avLst/>
            <a:gdLst/>
            <a:ahLst/>
            <a:cxnLst>
              <a:cxn ang="0">
                <a:pos x="0" y="0"/>
              </a:cxn>
              <a:cxn ang="0">
                <a:pos x="0" y="3266"/>
              </a:cxn>
              <a:cxn ang="0">
                <a:pos x="5184" y="2352"/>
              </a:cxn>
              <a:cxn ang="0">
                <a:pos x="5184" y="0"/>
              </a:cxn>
              <a:cxn ang="0">
                <a:pos x="0" y="0"/>
              </a:cxn>
            </a:cxnLst>
            <a:rect l="0" t="0" r="r" b="b"/>
            <a:pathLst>
              <a:path w="5184" h="3266">
                <a:moveTo>
                  <a:pt x="0" y="0"/>
                </a:moveTo>
                <a:lnTo>
                  <a:pt x="0" y="3266"/>
                </a:lnTo>
                <a:lnTo>
                  <a:pt x="5184" y="2352"/>
                </a:lnTo>
                <a:lnTo>
                  <a:pt x="5184" y="0"/>
                </a:lnTo>
                <a:lnTo>
                  <a:pt x="0" y="0"/>
                </a:lnTo>
                <a:close/>
              </a:path>
            </a:pathLst>
          </a:custGeom>
          <a:blipFill dpi="0" rotWithShape="1">
            <a:blip r:embed="rId2" cstate="print"/>
            <a:srcRect/>
            <a:stretch>
              <a:fillRect/>
            </a:stretch>
          </a:blip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Tree>
    <p:extLst>
      <p:ext uri="{BB962C8B-B14F-4D97-AF65-F5344CB8AC3E}">
        <p14:creationId xmlns:p14="http://schemas.microsoft.com/office/powerpoint/2010/main" xmlns="" val="2528647806"/>
      </p:ext>
    </p:extLst>
  </p:cSld>
  <p:clrMapOvr>
    <a:masterClrMapping/>
  </p:clrMapOvr>
  <p:timing>
    <p:tnLst>
      <p:par>
        <p:cTn id="1" dur="indefinite" restart="never" nodeType="tmRoot"/>
      </p:par>
    </p:tnLst>
  </p:timing>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Empty">
    <p:spTree>
      <p:nvGrpSpPr>
        <p:cNvPr id="1" name=""/>
        <p:cNvGrpSpPr/>
        <p:nvPr/>
      </p:nvGrpSpPr>
      <p:grpSpPr>
        <a:xfrm>
          <a:off x="0" y="0"/>
          <a:ext cx="0" cy="0"/>
          <a:chOff x="0" y="0"/>
          <a:chExt cx="0" cy="0"/>
        </a:xfrm>
      </p:grpSpPr>
      <p:sp>
        <p:nvSpPr>
          <p:cNvPr id="12" name="Footer Placeholder 11"/>
          <p:cNvSpPr>
            <a:spLocks noGrp="1"/>
          </p:cNvSpPr>
          <p:nvPr>
            <p:ph type="ftr" sz="quarter" idx="10"/>
          </p:nvPr>
        </p:nvSpPr>
        <p:spPr/>
        <p:txBody>
          <a:bodyPr/>
          <a:lstStyle/>
          <a:p>
            <a:r>
              <a:rPr lang="en-US" smtClean="0"/>
              <a:t>Taxation - Expatriates and Foreign nationals</a:t>
            </a:r>
            <a:endParaRPr lang="en-US" dirty="0"/>
          </a:p>
        </p:txBody>
      </p:sp>
      <p:sp>
        <p:nvSpPr>
          <p:cNvPr id="7" name="Line 11"/>
          <p:cNvSpPr>
            <a:spLocks noChangeShapeType="1"/>
          </p:cNvSpPr>
          <p:nvPr userDrawn="1"/>
        </p:nvSpPr>
        <p:spPr bwMode="auto">
          <a:xfrm>
            <a:off x="455613" y="6243638"/>
            <a:ext cx="8229600" cy="0"/>
          </a:xfrm>
          <a:prstGeom prst="line">
            <a:avLst/>
          </a:prstGeom>
          <a:noFill/>
          <a:ln w="3175">
            <a:solidFill>
              <a:srgbClr val="808080"/>
            </a:solidFill>
            <a:round/>
            <a:headEnd/>
            <a:tailEnd/>
          </a:ln>
          <a:effectLst/>
        </p:spPr>
        <p:txBody>
          <a:bodyPr wrap="none" anchor="ctr"/>
          <a:lstStyle/>
          <a:p>
            <a:endParaRPr lang="en-US" noProof="0" dirty="0">
              <a:solidFill>
                <a:schemeClr val="bg1"/>
              </a:solidFill>
            </a:endParaRPr>
          </a:p>
        </p:txBody>
      </p:sp>
    </p:spTree>
    <p:extLst>
      <p:ext uri="{BB962C8B-B14F-4D97-AF65-F5344CB8AC3E}">
        <p14:creationId xmlns:p14="http://schemas.microsoft.com/office/powerpoint/2010/main" xmlns="" val="3350680830"/>
      </p:ext>
    </p:extLst>
  </p:cSld>
  <p:clrMapOvr>
    <a:masterClrMapping/>
  </p:clrMapOvr>
  <p:timing>
    <p:tnLst>
      <p:par>
        <p:cTn id="1" dur="indefinite" restart="never" nodeType="tmRoot"/>
      </p:par>
    </p:tnLst>
  </p:timing>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Final legal text">
    <p:spTree>
      <p:nvGrpSpPr>
        <p:cNvPr id="1" name=""/>
        <p:cNvGrpSpPr/>
        <p:nvPr/>
      </p:nvGrpSpPr>
      <p:grpSpPr>
        <a:xfrm>
          <a:off x="0" y="0"/>
          <a:ext cx="0" cy="0"/>
          <a:chOff x="0" y="0"/>
          <a:chExt cx="0" cy="0"/>
        </a:xfrm>
      </p:grpSpPr>
      <p:sp>
        <p:nvSpPr>
          <p:cNvPr id="7" name="Line 11"/>
          <p:cNvSpPr>
            <a:spLocks noChangeShapeType="1"/>
          </p:cNvSpPr>
          <p:nvPr userDrawn="1"/>
        </p:nvSpPr>
        <p:spPr bwMode="auto">
          <a:xfrm>
            <a:off x="455613" y="6243638"/>
            <a:ext cx="8229600" cy="0"/>
          </a:xfrm>
          <a:prstGeom prst="line">
            <a:avLst/>
          </a:prstGeom>
          <a:noFill/>
          <a:ln w="3175">
            <a:solidFill>
              <a:srgbClr val="808080"/>
            </a:solidFill>
            <a:round/>
            <a:headEnd/>
            <a:tailEnd/>
          </a:ln>
          <a:effectLst/>
        </p:spPr>
        <p:txBody>
          <a:bodyPr wrap="none" anchor="ctr"/>
          <a:lstStyle/>
          <a:p>
            <a:endParaRPr lang="en-US" noProof="0" dirty="0">
              <a:solidFill>
                <a:schemeClr val="bg1"/>
              </a:solidFill>
            </a:endParaRPr>
          </a:p>
        </p:txBody>
      </p:sp>
      <p:sp>
        <p:nvSpPr>
          <p:cNvPr id="8" name="Content Placeholder 2"/>
          <p:cNvSpPr>
            <a:spLocks noGrp="1"/>
          </p:cNvSpPr>
          <p:nvPr>
            <p:ph idx="1"/>
          </p:nvPr>
        </p:nvSpPr>
        <p:spPr>
          <a:xfrm>
            <a:off x="455612" y="719139"/>
            <a:ext cx="3506400" cy="5210062"/>
          </a:xfrm>
        </p:spPr>
        <p:txBody>
          <a:bodyPr/>
          <a:lstStyle>
            <a:lvl1pPr marL="0" indent="0" algn="l" defTabSz="995363" rtl="0" fontAlgn="base">
              <a:lnSpc>
                <a:spcPct val="100000"/>
              </a:lnSpc>
              <a:spcBef>
                <a:spcPct val="70000"/>
              </a:spcBef>
              <a:spcAft>
                <a:spcPct val="0"/>
              </a:spcAft>
              <a:buSzPct val="100000"/>
              <a:buNone/>
              <a:defRPr lang="en-US" sz="1200" kern="1200" noProof="0" dirty="0" smtClean="0">
                <a:solidFill>
                  <a:schemeClr val="bg1"/>
                </a:solidFill>
                <a:latin typeface="Arial" pitchFamily="34" charset="0"/>
                <a:ea typeface="+mn-ea"/>
                <a:cs typeface="Arial" pitchFamily="34" charset="0"/>
              </a:defRPr>
            </a:lvl1pPr>
            <a:lvl2pPr marL="0" indent="0" algn="l" defTabSz="995363" rtl="0" fontAlgn="base">
              <a:lnSpc>
                <a:spcPct val="100000"/>
              </a:lnSpc>
              <a:spcBef>
                <a:spcPct val="0"/>
              </a:spcBef>
              <a:spcAft>
                <a:spcPct val="0"/>
              </a:spcAft>
              <a:buSzPct val="100000"/>
              <a:buNone/>
              <a:defRPr lang="en-US" sz="900" b="1" kern="1200" noProof="0" dirty="0" smtClean="0">
                <a:solidFill>
                  <a:schemeClr val="bg1"/>
                </a:solidFill>
                <a:latin typeface="Arial" pitchFamily="34" charset="0"/>
                <a:ea typeface="+mn-ea"/>
                <a:cs typeface="Arial" pitchFamily="34" charset="0"/>
              </a:defRPr>
            </a:lvl2pPr>
            <a:lvl3pPr marL="176213" indent="-176213" algn="l" defTabSz="995363" rtl="0" fontAlgn="base">
              <a:lnSpc>
                <a:spcPct val="100000"/>
              </a:lnSpc>
              <a:spcBef>
                <a:spcPct val="0"/>
              </a:spcBef>
              <a:spcAft>
                <a:spcPct val="0"/>
              </a:spcAft>
              <a:buClr>
                <a:schemeClr val="accent2"/>
              </a:buClr>
              <a:buSzPct val="70000"/>
              <a:buFont typeface="Arial" pitchFamily="34" charset="0"/>
              <a:buChar char="►"/>
              <a:defRPr lang="en-US" sz="900" b="1" kern="1200" noProof="0" dirty="0" smtClean="0">
                <a:solidFill>
                  <a:schemeClr val="bg1"/>
                </a:solidFill>
                <a:latin typeface="Arial" pitchFamily="34" charset="0"/>
                <a:ea typeface="+mn-ea"/>
                <a:cs typeface="Arial" pitchFamily="34" charset="0"/>
              </a:defRPr>
            </a:lvl3pPr>
            <a:lvl4pPr marL="0" indent="0" algn="l" defTabSz="995363" rtl="0" fontAlgn="base">
              <a:lnSpc>
                <a:spcPct val="100000"/>
              </a:lnSpc>
              <a:spcBef>
                <a:spcPct val="0"/>
              </a:spcBef>
              <a:spcAft>
                <a:spcPct val="0"/>
              </a:spcAft>
              <a:buSzPct val="100000"/>
              <a:buNone/>
              <a:defRPr lang="en-US" sz="800" kern="1200" noProof="0" dirty="0" smtClean="0">
                <a:solidFill>
                  <a:schemeClr val="bg1"/>
                </a:solidFill>
                <a:latin typeface="Arial" pitchFamily="34" charset="0"/>
                <a:ea typeface="+mn-ea"/>
                <a:cs typeface="Arial" pitchFamily="34" charset="0"/>
              </a:defRPr>
            </a:lvl4pPr>
            <a:lvl5pPr marL="188913" indent="-188913" algn="l" defTabSz="995363" rtl="0" fontAlgn="base">
              <a:lnSpc>
                <a:spcPct val="100000"/>
              </a:lnSpc>
              <a:spcBef>
                <a:spcPct val="0"/>
              </a:spcBef>
              <a:spcAft>
                <a:spcPct val="0"/>
              </a:spcAft>
              <a:buClr>
                <a:schemeClr val="accent2"/>
              </a:buClr>
              <a:buSzPct val="70000"/>
              <a:buFont typeface="Arial" pitchFamily="34" charset="0"/>
              <a:buChar char="►"/>
              <a:defRPr lang="en-US" sz="800" kern="1200" noProof="0" dirty="0">
                <a:solidFill>
                  <a:schemeClr val="bg1"/>
                </a:solidFill>
                <a:latin typeface="Arial" pitchFamily="34" charset="0"/>
                <a:ea typeface="+mn-ea"/>
                <a:cs typeface="Arial" pitchFamily="34" charset="0"/>
              </a:defRPr>
            </a:lvl5p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dirty="0"/>
          </a:p>
        </p:txBody>
      </p:sp>
    </p:spTree>
    <p:extLst>
      <p:ext uri="{BB962C8B-B14F-4D97-AF65-F5344CB8AC3E}">
        <p14:creationId xmlns:p14="http://schemas.microsoft.com/office/powerpoint/2010/main" xmlns="" val="1090007778"/>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showMasterSp="0" preserve="1"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xmlns="" val="3276718961"/>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showMasterSp="0" type="title" preserve="1">
  <p:cSld name="Cover">
    <p:spTree>
      <p:nvGrpSpPr>
        <p:cNvPr id="1" name=""/>
        <p:cNvGrpSpPr/>
        <p:nvPr/>
      </p:nvGrpSpPr>
      <p:grpSpPr>
        <a:xfrm>
          <a:off x="0" y="0"/>
          <a:ext cx="0" cy="0"/>
          <a:chOff x="0" y="0"/>
          <a:chExt cx="0" cy="0"/>
        </a:xfrm>
      </p:grpSpPr>
      <p:sp>
        <p:nvSpPr>
          <p:cNvPr id="2" name="Title 1"/>
          <p:cNvSpPr>
            <a:spLocks noGrp="1"/>
          </p:cNvSpPr>
          <p:nvPr>
            <p:ph type="ctrTitle"/>
          </p:nvPr>
        </p:nvSpPr>
        <p:spPr>
          <a:xfrm>
            <a:off x="2332800" y="777600"/>
            <a:ext cx="5490000" cy="860400"/>
          </a:xfrm>
        </p:spPr>
        <p:txBody>
          <a:bodyPr/>
          <a:lstStyle/>
          <a:p>
            <a:r>
              <a:rPr lang="en-US" dirty="0" smtClean="0"/>
              <a:t>Click to edit Master title style</a:t>
            </a:r>
            <a:endParaRPr lang="en-GB" dirty="0"/>
          </a:p>
        </p:txBody>
      </p:sp>
      <p:sp>
        <p:nvSpPr>
          <p:cNvPr id="3" name="Subtitle 2"/>
          <p:cNvSpPr>
            <a:spLocks noGrp="1"/>
          </p:cNvSpPr>
          <p:nvPr>
            <p:ph type="subTitle" idx="1"/>
          </p:nvPr>
        </p:nvSpPr>
        <p:spPr>
          <a:xfrm>
            <a:off x="2332800" y="1753200"/>
            <a:ext cx="5490000" cy="968400"/>
          </a:xfrm>
        </p:spPr>
        <p:txBody>
          <a:bodyPr/>
          <a:lstStyle>
            <a:lvl1pPr marL="0" indent="0" algn="l">
              <a:buNone/>
              <a:defRPr sz="2000">
                <a:solidFill>
                  <a:schemeClr val="tx1">
                    <a:tint val="75000"/>
                  </a:schemeClr>
                </a:solidFill>
              </a:defRPr>
            </a:lvl1pPr>
            <a:lvl2pPr marL="0" indent="0" algn="l">
              <a:buNone/>
              <a:defRPr sz="1600">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p>
          <a:p>
            <a:pPr lvl="1"/>
            <a:endParaRPr lang="en-GB" dirty="0"/>
          </a:p>
        </p:txBody>
      </p:sp>
      <p:pic>
        <p:nvPicPr>
          <p:cNvPr id="9" name="Picture 2"/>
          <p:cNvPicPr>
            <a:picLocks noChangeAspect="1" noChangeArrowheads="1"/>
          </p:cNvPicPr>
          <p:nvPr userDrawn="1"/>
        </p:nvPicPr>
        <p:blipFill>
          <a:blip r:embed="rId2" cstate="print"/>
          <a:srcRect/>
          <a:stretch>
            <a:fillRect/>
          </a:stretch>
        </p:blipFill>
        <p:spPr bwMode="black">
          <a:xfrm>
            <a:off x="2274494" y="5743105"/>
            <a:ext cx="983415" cy="745200"/>
          </a:xfrm>
          <a:prstGeom prst="rect">
            <a:avLst/>
          </a:prstGeom>
          <a:noFill/>
          <a:ln w="9525">
            <a:noFill/>
            <a:miter lim="800000"/>
            <a:headEnd/>
            <a:tailEnd/>
          </a:ln>
          <a:effectLst/>
        </p:spPr>
      </p:pic>
      <p:sp>
        <p:nvSpPr>
          <p:cNvPr id="13" name="Freeform 12"/>
          <p:cNvSpPr>
            <a:spLocks/>
          </p:cNvSpPr>
          <p:nvPr userDrawn="1"/>
        </p:nvSpPr>
        <p:spPr bwMode="gray">
          <a:xfrm>
            <a:off x="2276146" y="2406147"/>
            <a:ext cx="6867853" cy="2494162"/>
          </a:xfrm>
          <a:custGeom>
            <a:avLst/>
            <a:gdLst/>
            <a:ahLst/>
            <a:cxnLst>
              <a:cxn ang="0">
                <a:pos x="0" y="1852"/>
              </a:cxn>
              <a:cxn ang="0">
                <a:pos x="5081" y="0"/>
              </a:cxn>
              <a:cxn ang="0">
                <a:pos x="5081" y="968"/>
              </a:cxn>
              <a:cxn ang="0">
                <a:pos x="0" y="1852"/>
              </a:cxn>
            </a:cxnLst>
            <a:rect l="0" t="0" r="r" b="b"/>
            <a:pathLst>
              <a:path w="5081" h="1852">
                <a:moveTo>
                  <a:pt x="0" y="1852"/>
                </a:moveTo>
                <a:lnTo>
                  <a:pt x="5081" y="0"/>
                </a:lnTo>
                <a:lnTo>
                  <a:pt x="5081" y="968"/>
                </a:lnTo>
                <a:lnTo>
                  <a:pt x="0" y="1852"/>
                </a:lnTo>
                <a:close/>
              </a:path>
            </a:pathLst>
          </a:custGeom>
          <a:solidFill>
            <a:schemeClr val="accent2"/>
          </a:solid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pic>
        <p:nvPicPr>
          <p:cNvPr id="14" name="Picture 4"/>
          <p:cNvPicPr>
            <a:picLocks noChangeAspect="1" noChangeArrowheads="1"/>
          </p:cNvPicPr>
          <p:nvPr userDrawn="1"/>
        </p:nvPicPr>
        <p:blipFill>
          <a:blip r:embed="rId3" cstate="print"/>
          <a:srcRect/>
          <a:stretch>
            <a:fillRect/>
          </a:stretch>
        </p:blipFill>
        <p:spPr bwMode="black">
          <a:xfrm>
            <a:off x="-1" y="4412381"/>
            <a:ext cx="2284955" cy="1339857"/>
          </a:xfrm>
          <a:prstGeom prst="rect">
            <a:avLst/>
          </a:prstGeom>
          <a:noFill/>
          <a:ln w="9525">
            <a:noFill/>
            <a:miter lim="800000"/>
            <a:headEnd/>
            <a:tailEnd/>
          </a:ln>
          <a:effectLst/>
        </p:spPr>
      </p:pic>
    </p:spTree>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showMasterSp="0" type="title" preserve="1">
  <p:cSld name="Cover_photo_or_illustration_input">
    <p:spTree>
      <p:nvGrpSpPr>
        <p:cNvPr id="1" name=""/>
        <p:cNvGrpSpPr/>
        <p:nvPr/>
      </p:nvGrpSpPr>
      <p:grpSpPr>
        <a:xfrm>
          <a:off x="0" y="0"/>
          <a:ext cx="0" cy="0"/>
          <a:chOff x="0" y="0"/>
          <a:chExt cx="0" cy="0"/>
        </a:xfrm>
      </p:grpSpPr>
      <p:sp>
        <p:nvSpPr>
          <p:cNvPr id="2" name="Title 1"/>
          <p:cNvSpPr>
            <a:spLocks noGrp="1"/>
          </p:cNvSpPr>
          <p:nvPr>
            <p:ph type="ctrTitle"/>
          </p:nvPr>
        </p:nvSpPr>
        <p:spPr>
          <a:xfrm>
            <a:off x="2332800" y="777600"/>
            <a:ext cx="5490000" cy="860400"/>
          </a:xfrm>
        </p:spPr>
        <p:txBody>
          <a:bodyPr/>
          <a:lstStyle/>
          <a:p>
            <a:r>
              <a:rPr lang="en-US" dirty="0" smtClean="0"/>
              <a:t>Click to edit Master title style</a:t>
            </a:r>
            <a:endParaRPr lang="en-GB" dirty="0"/>
          </a:p>
        </p:txBody>
      </p:sp>
      <p:sp>
        <p:nvSpPr>
          <p:cNvPr id="3" name="Subtitle 2"/>
          <p:cNvSpPr>
            <a:spLocks noGrp="1"/>
          </p:cNvSpPr>
          <p:nvPr>
            <p:ph type="subTitle" idx="1"/>
          </p:nvPr>
        </p:nvSpPr>
        <p:spPr>
          <a:xfrm>
            <a:off x="2332800" y="1753200"/>
            <a:ext cx="5490000" cy="968400"/>
          </a:xfrm>
        </p:spPr>
        <p:txBody>
          <a:bodyPr/>
          <a:lstStyle>
            <a:lvl1pPr marL="0" indent="0" algn="l">
              <a:buNone/>
              <a:defRPr sz="2000">
                <a:solidFill>
                  <a:schemeClr val="tx1">
                    <a:tint val="75000"/>
                  </a:schemeClr>
                </a:solidFill>
              </a:defRPr>
            </a:lvl1pPr>
            <a:lvl2pPr marL="0" indent="0" algn="l">
              <a:buNone/>
              <a:defRPr sz="1600">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p>
          <a:p>
            <a:pPr lvl="1"/>
            <a:endParaRPr lang="en-GB" dirty="0"/>
          </a:p>
        </p:txBody>
      </p:sp>
      <p:pic>
        <p:nvPicPr>
          <p:cNvPr id="9" name="Picture 2"/>
          <p:cNvPicPr>
            <a:picLocks noChangeAspect="1" noChangeArrowheads="1"/>
          </p:cNvPicPr>
          <p:nvPr userDrawn="1"/>
        </p:nvPicPr>
        <p:blipFill>
          <a:blip r:embed="rId2" cstate="print"/>
          <a:srcRect/>
          <a:stretch>
            <a:fillRect/>
          </a:stretch>
        </p:blipFill>
        <p:spPr bwMode="black">
          <a:xfrm>
            <a:off x="2274494" y="5743105"/>
            <a:ext cx="983415" cy="745200"/>
          </a:xfrm>
          <a:prstGeom prst="rect">
            <a:avLst/>
          </a:prstGeom>
          <a:noFill/>
          <a:ln w="9525">
            <a:noFill/>
            <a:miter lim="800000"/>
            <a:headEnd/>
            <a:tailEnd/>
          </a:ln>
          <a:effectLst/>
        </p:spPr>
      </p:pic>
      <p:sp>
        <p:nvSpPr>
          <p:cNvPr id="13" name="Freeform 12"/>
          <p:cNvSpPr>
            <a:spLocks/>
          </p:cNvSpPr>
          <p:nvPr userDrawn="1"/>
        </p:nvSpPr>
        <p:spPr bwMode="gray">
          <a:xfrm>
            <a:off x="2276146" y="2406147"/>
            <a:ext cx="6867853" cy="2494162"/>
          </a:xfrm>
          <a:custGeom>
            <a:avLst/>
            <a:gdLst/>
            <a:ahLst/>
            <a:cxnLst>
              <a:cxn ang="0">
                <a:pos x="0" y="1852"/>
              </a:cxn>
              <a:cxn ang="0">
                <a:pos x="5081" y="0"/>
              </a:cxn>
              <a:cxn ang="0">
                <a:pos x="5081" y="968"/>
              </a:cxn>
              <a:cxn ang="0">
                <a:pos x="0" y="1852"/>
              </a:cxn>
            </a:cxnLst>
            <a:rect l="0" t="0" r="r" b="b"/>
            <a:pathLst>
              <a:path w="5081" h="1852">
                <a:moveTo>
                  <a:pt x="0" y="1852"/>
                </a:moveTo>
                <a:lnTo>
                  <a:pt x="5081" y="0"/>
                </a:lnTo>
                <a:lnTo>
                  <a:pt x="5081" y="968"/>
                </a:lnTo>
                <a:lnTo>
                  <a:pt x="0" y="1852"/>
                </a:lnTo>
                <a:close/>
              </a:path>
            </a:pathLst>
          </a:custGeom>
          <a:solidFill>
            <a:schemeClr val="accent2"/>
          </a:solid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8" name="Freeform 7"/>
          <p:cNvSpPr/>
          <p:nvPr userDrawn="1"/>
        </p:nvSpPr>
        <p:spPr>
          <a:xfrm>
            <a:off x="-9144" y="3000375"/>
            <a:ext cx="2286000" cy="2729861"/>
          </a:xfrm>
          <a:custGeom>
            <a:avLst/>
            <a:gdLst>
              <a:gd name="connsiteX0" fmla="*/ 0 w 2286000"/>
              <a:gd name="connsiteY0" fmla="*/ 1318973 h 1318973"/>
              <a:gd name="connsiteX1" fmla="*/ 0 w 2286000"/>
              <a:gd name="connsiteY1" fmla="*/ 0 h 1318973"/>
              <a:gd name="connsiteX2" fmla="*/ 2286000 w 2286000"/>
              <a:gd name="connsiteY2" fmla="*/ 486803 h 1318973"/>
              <a:gd name="connsiteX3" fmla="*/ 0 w 2286000"/>
              <a:gd name="connsiteY3" fmla="*/ 1318973 h 1318973"/>
              <a:gd name="connsiteX0" fmla="*/ 0 w 2286000"/>
              <a:gd name="connsiteY0" fmla="*/ 2729861 h 2729861"/>
              <a:gd name="connsiteX1" fmla="*/ 9144 w 2286000"/>
              <a:gd name="connsiteY1" fmla="*/ 0 h 2729861"/>
              <a:gd name="connsiteX2" fmla="*/ 2286000 w 2286000"/>
              <a:gd name="connsiteY2" fmla="*/ 1897691 h 2729861"/>
              <a:gd name="connsiteX3" fmla="*/ 0 w 2286000"/>
              <a:gd name="connsiteY3" fmla="*/ 2729861 h 2729861"/>
            </a:gdLst>
            <a:ahLst/>
            <a:cxnLst>
              <a:cxn ang="0">
                <a:pos x="connsiteX0" y="connsiteY0"/>
              </a:cxn>
              <a:cxn ang="0">
                <a:pos x="connsiteX1" y="connsiteY1"/>
              </a:cxn>
              <a:cxn ang="0">
                <a:pos x="connsiteX2" y="connsiteY2"/>
              </a:cxn>
              <a:cxn ang="0">
                <a:pos x="connsiteX3" y="connsiteY3"/>
              </a:cxn>
            </a:cxnLst>
            <a:rect l="l" t="t" r="r" b="b"/>
            <a:pathLst>
              <a:path w="2286000" h="2729861">
                <a:moveTo>
                  <a:pt x="0" y="2729861"/>
                </a:moveTo>
                <a:lnTo>
                  <a:pt x="9144" y="0"/>
                </a:lnTo>
                <a:lnTo>
                  <a:pt x="2286000" y="1897691"/>
                </a:lnTo>
                <a:lnTo>
                  <a:pt x="0" y="2729861"/>
                </a:lnTo>
                <a:close/>
              </a:path>
            </a:pathLst>
          </a:custGeom>
          <a:blipFill>
            <a:blip r:embed="rId3" cstate="print"/>
            <a:stretch>
              <a:fillRect/>
            </a:stretch>
          </a:blip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en-US" sz="1200" dirty="0">
              <a:solidFill>
                <a:schemeClr val="tx1"/>
              </a:solidFill>
            </a:endParaRPr>
          </a:p>
        </p:txBody>
      </p:sp>
      <p:sp>
        <p:nvSpPr>
          <p:cNvPr id="11" name="TextBox 10"/>
          <p:cNvSpPr txBox="1"/>
          <p:nvPr userDrawn="1"/>
        </p:nvSpPr>
        <p:spPr>
          <a:xfrm>
            <a:off x="65318" y="4047893"/>
            <a:ext cx="1785784" cy="1083374"/>
          </a:xfrm>
          <a:prstGeom prst="rect">
            <a:avLst/>
          </a:prstGeom>
          <a:noFill/>
        </p:spPr>
        <p:txBody>
          <a:bodyPr wrap="square" lIns="0" tIns="36576" rIns="0" bIns="0" rtlCol="0">
            <a:spAutoFit/>
          </a:bodyPr>
          <a:lstStyle/>
          <a:p>
            <a:pPr marL="0" indent="0" algn="l">
              <a:lnSpc>
                <a:spcPct val="85000"/>
              </a:lnSpc>
              <a:spcAft>
                <a:spcPts val="600"/>
              </a:spcAft>
              <a:buClr>
                <a:schemeClr val="accent2"/>
              </a:buClr>
              <a:buSzPct val="70000"/>
              <a:buFontTx/>
              <a:buNone/>
            </a:pPr>
            <a:r>
              <a:rPr lang="en-US" sz="1600" b="1" dirty="0" smtClean="0">
                <a:solidFill>
                  <a:schemeClr val="accent2"/>
                </a:solidFill>
              </a:rPr>
              <a:t>Placeholder image — to replace this image, select View&gt;Notes Page</a:t>
            </a:r>
          </a:p>
        </p:txBody>
      </p:sp>
    </p:spTree>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obj" preserve="1">
  <p:cSld name="Standard slid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Footer Placeholder 4"/>
          <p:cNvSpPr>
            <a:spLocks noGrp="1"/>
          </p:cNvSpPr>
          <p:nvPr>
            <p:ph type="ftr" sz="quarter" idx="11"/>
          </p:nvPr>
        </p:nvSpPr>
        <p:spPr/>
        <p:txBody>
          <a:bodyPr/>
          <a:lstStyle/>
          <a:p>
            <a:r>
              <a:rPr lang="en-US" smtClean="0"/>
              <a:t>Taxation - Expatriates and Foreign nationals</a:t>
            </a:r>
            <a:endParaRPr lang="en-GB" dirty="0"/>
          </a:p>
        </p:txBody>
      </p:sp>
      <p:sp>
        <p:nvSpPr>
          <p:cNvPr id="7" name="Line 10"/>
          <p:cNvSpPr>
            <a:spLocks noChangeShapeType="1"/>
          </p:cNvSpPr>
          <p:nvPr userDrawn="1"/>
        </p:nvSpPr>
        <p:spPr bwMode="auto">
          <a:xfrm>
            <a:off x="457200" y="1044000"/>
            <a:ext cx="8229600" cy="0"/>
          </a:xfrm>
          <a:prstGeom prst="line">
            <a:avLst/>
          </a:prstGeom>
          <a:noFill/>
          <a:ln w="19050">
            <a:solidFill>
              <a:schemeClr val="accent2"/>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noProof="0" dirty="0">
              <a:solidFill>
                <a:schemeClr val="bg1"/>
              </a:solidFill>
            </a:endParaRPr>
          </a:p>
        </p:txBody>
      </p:sp>
      <p:sp>
        <p:nvSpPr>
          <p:cNvPr id="8" name="Line 11"/>
          <p:cNvSpPr>
            <a:spLocks noChangeShapeType="1"/>
          </p:cNvSpPr>
          <p:nvPr userDrawn="1"/>
        </p:nvSpPr>
        <p:spPr bwMode="auto">
          <a:xfrm>
            <a:off x="457200" y="6242400"/>
            <a:ext cx="8229600" cy="0"/>
          </a:xfrm>
          <a:prstGeom prst="line">
            <a:avLst/>
          </a:prstGeom>
          <a:noFill/>
          <a:ln w="3175">
            <a:solidFill>
              <a:srgbClr val="808080"/>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noProof="0" dirty="0">
              <a:solidFill>
                <a:schemeClr val="bg1"/>
              </a:solidFill>
            </a:endParaRPr>
          </a:p>
        </p:txBody>
      </p:sp>
    </p:spTree>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5" name="Footer Placeholder 4"/>
          <p:cNvSpPr>
            <a:spLocks noGrp="1"/>
          </p:cNvSpPr>
          <p:nvPr>
            <p:ph type="ftr" sz="quarter" idx="11"/>
          </p:nvPr>
        </p:nvSpPr>
        <p:spPr/>
        <p:txBody>
          <a:bodyPr/>
          <a:lstStyle/>
          <a:p>
            <a:r>
              <a:rPr lang="en-US" smtClean="0"/>
              <a:t>Taxation - Expatriates and Foreign nationals</a:t>
            </a:r>
            <a:endParaRPr lang="en-GB" dirty="0"/>
          </a:p>
        </p:txBody>
      </p:sp>
      <p:sp>
        <p:nvSpPr>
          <p:cNvPr id="7" name="Line 10"/>
          <p:cNvSpPr>
            <a:spLocks noChangeShapeType="1"/>
          </p:cNvSpPr>
          <p:nvPr userDrawn="1"/>
        </p:nvSpPr>
        <p:spPr bwMode="auto">
          <a:xfrm>
            <a:off x="457200" y="1044000"/>
            <a:ext cx="8229600" cy="0"/>
          </a:xfrm>
          <a:prstGeom prst="line">
            <a:avLst/>
          </a:prstGeom>
          <a:noFill/>
          <a:ln w="19050">
            <a:solidFill>
              <a:schemeClr val="accent2"/>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noProof="0" dirty="0">
              <a:solidFill>
                <a:schemeClr val="bg1"/>
              </a:solidFill>
            </a:endParaRPr>
          </a:p>
        </p:txBody>
      </p:sp>
      <p:sp>
        <p:nvSpPr>
          <p:cNvPr id="8" name="Line 11"/>
          <p:cNvSpPr>
            <a:spLocks noChangeShapeType="1"/>
          </p:cNvSpPr>
          <p:nvPr userDrawn="1"/>
        </p:nvSpPr>
        <p:spPr bwMode="auto">
          <a:xfrm>
            <a:off x="457200" y="6242400"/>
            <a:ext cx="8229600" cy="0"/>
          </a:xfrm>
          <a:prstGeom prst="line">
            <a:avLst/>
          </a:prstGeom>
          <a:noFill/>
          <a:ln w="3175">
            <a:solidFill>
              <a:srgbClr val="808080"/>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noProof="0" dirty="0">
              <a:solidFill>
                <a:schemeClr val="bg1"/>
              </a:solidFill>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lumns, no heading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dirty="0"/>
          </a:p>
        </p:txBody>
      </p:sp>
      <p:sp>
        <p:nvSpPr>
          <p:cNvPr id="3" name="Content Placeholder 2"/>
          <p:cNvSpPr>
            <a:spLocks noGrp="1"/>
          </p:cNvSpPr>
          <p:nvPr>
            <p:ph sz="half" idx="1"/>
          </p:nvPr>
        </p:nvSpPr>
        <p:spPr>
          <a:xfrm>
            <a:off x="457200" y="1600200"/>
            <a:ext cx="4038600" cy="4525963"/>
          </a:xfrm>
        </p:spPr>
        <p:txBody>
          <a:bodyPr/>
          <a:lstStyle>
            <a:lvl1pPr>
              <a:defRPr sz="24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4" name="Content Placeholder 3"/>
          <p:cNvSpPr>
            <a:spLocks noGrp="1"/>
          </p:cNvSpPr>
          <p:nvPr>
            <p:ph sz="half" idx="2"/>
          </p:nvPr>
        </p:nvSpPr>
        <p:spPr>
          <a:xfrm>
            <a:off x="4648200" y="1600200"/>
            <a:ext cx="4038600" cy="4525963"/>
          </a:xfrm>
        </p:spPr>
        <p:txBody>
          <a:bodyPr/>
          <a:lstStyle>
            <a:lvl1pPr>
              <a:defRPr sz="24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6" name="Footer Placeholder 5"/>
          <p:cNvSpPr>
            <a:spLocks noGrp="1"/>
          </p:cNvSpPr>
          <p:nvPr>
            <p:ph type="ftr" sz="quarter" idx="11"/>
          </p:nvPr>
        </p:nvSpPr>
        <p:spPr>
          <a:xfrm>
            <a:off x="2588400" y="6323013"/>
            <a:ext cx="3434400" cy="201600"/>
          </a:xfrm>
        </p:spPr>
        <p:txBody>
          <a:bodyPr/>
          <a:lstStyle/>
          <a:p>
            <a:r>
              <a:rPr lang="en-US" smtClean="0"/>
              <a:t>Taxation - Expatriates and Foreign nationals</a:t>
            </a:r>
            <a:endParaRPr lang="en-GB" dirty="0"/>
          </a:p>
        </p:txBody>
      </p:sp>
      <p:sp>
        <p:nvSpPr>
          <p:cNvPr id="8" name="Line 10"/>
          <p:cNvSpPr>
            <a:spLocks noChangeShapeType="1"/>
          </p:cNvSpPr>
          <p:nvPr userDrawn="1"/>
        </p:nvSpPr>
        <p:spPr bwMode="auto">
          <a:xfrm>
            <a:off x="457200" y="1044000"/>
            <a:ext cx="8229600" cy="0"/>
          </a:xfrm>
          <a:prstGeom prst="line">
            <a:avLst/>
          </a:prstGeom>
          <a:noFill/>
          <a:ln w="19050">
            <a:solidFill>
              <a:schemeClr val="accent2"/>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noProof="0" dirty="0">
              <a:solidFill>
                <a:schemeClr val="bg1"/>
              </a:solidFill>
            </a:endParaRPr>
          </a:p>
        </p:txBody>
      </p:sp>
      <p:sp>
        <p:nvSpPr>
          <p:cNvPr id="12" name="Line 11"/>
          <p:cNvSpPr>
            <a:spLocks noChangeShapeType="1"/>
          </p:cNvSpPr>
          <p:nvPr userDrawn="1"/>
        </p:nvSpPr>
        <p:spPr bwMode="auto">
          <a:xfrm>
            <a:off x="457200" y="6242400"/>
            <a:ext cx="8229600" cy="0"/>
          </a:xfrm>
          <a:prstGeom prst="line">
            <a:avLst/>
          </a:prstGeom>
          <a:noFill/>
          <a:ln w="3175">
            <a:solidFill>
              <a:schemeClr val="bg1"/>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noProof="0" dirty="0">
              <a:solidFill>
                <a:schemeClr val="bg1"/>
              </a:solidFill>
            </a:endParaRPr>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woObj" preserve="1">
  <p:cSld name="Two columns, no heading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GB" dirty="0"/>
          </a:p>
        </p:txBody>
      </p:sp>
      <p:sp>
        <p:nvSpPr>
          <p:cNvPr id="3" name="Content Placeholder 2"/>
          <p:cNvSpPr>
            <a:spLocks noGrp="1"/>
          </p:cNvSpPr>
          <p:nvPr>
            <p:ph sz="half" idx="1"/>
          </p:nvPr>
        </p:nvSpPr>
        <p:spPr>
          <a:xfrm>
            <a:off x="457200" y="1600200"/>
            <a:ext cx="4038600" cy="4525963"/>
          </a:xfrm>
        </p:spPr>
        <p:txBody>
          <a:bodyPr/>
          <a:lstStyle>
            <a:lvl1pPr>
              <a:defRPr sz="24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4" name="Content Placeholder 3"/>
          <p:cNvSpPr>
            <a:spLocks noGrp="1"/>
          </p:cNvSpPr>
          <p:nvPr>
            <p:ph sz="half" idx="2"/>
          </p:nvPr>
        </p:nvSpPr>
        <p:spPr>
          <a:xfrm>
            <a:off x="4648200" y="1600200"/>
            <a:ext cx="4038600" cy="4525963"/>
          </a:xfrm>
        </p:spPr>
        <p:txBody>
          <a:bodyPr/>
          <a:lstStyle>
            <a:lvl1pPr>
              <a:defRPr sz="24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6" name="Footer Placeholder 5"/>
          <p:cNvSpPr>
            <a:spLocks noGrp="1"/>
          </p:cNvSpPr>
          <p:nvPr>
            <p:ph type="ftr" sz="quarter" idx="11"/>
          </p:nvPr>
        </p:nvSpPr>
        <p:spPr/>
        <p:txBody>
          <a:bodyPr/>
          <a:lstStyle/>
          <a:p>
            <a:r>
              <a:rPr lang="en-US" smtClean="0"/>
              <a:t>Taxation - Expatriates and Foreign nationals</a:t>
            </a:r>
            <a:endParaRPr lang="en-GB" dirty="0"/>
          </a:p>
        </p:txBody>
      </p:sp>
      <p:sp>
        <p:nvSpPr>
          <p:cNvPr id="8" name="Line 10"/>
          <p:cNvSpPr>
            <a:spLocks noChangeShapeType="1"/>
          </p:cNvSpPr>
          <p:nvPr userDrawn="1"/>
        </p:nvSpPr>
        <p:spPr bwMode="auto">
          <a:xfrm>
            <a:off x="457200" y="1044000"/>
            <a:ext cx="8229600" cy="0"/>
          </a:xfrm>
          <a:prstGeom prst="line">
            <a:avLst/>
          </a:prstGeom>
          <a:noFill/>
          <a:ln w="19050">
            <a:solidFill>
              <a:schemeClr val="accent2"/>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noProof="0" dirty="0">
              <a:solidFill>
                <a:schemeClr val="bg1"/>
              </a:solidFill>
            </a:endParaRPr>
          </a:p>
        </p:txBody>
      </p:sp>
      <p:sp>
        <p:nvSpPr>
          <p:cNvPr id="12" name="Line 11"/>
          <p:cNvSpPr>
            <a:spLocks noChangeShapeType="1"/>
          </p:cNvSpPr>
          <p:nvPr userDrawn="1"/>
        </p:nvSpPr>
        <p:spPr bwMode="auto">
          <a:xfrm>
            <a:off x="457200" y="6242400"/>
            <a:ext cx="8229600" cy="0"/>
          </a:xfrm>
          <a:prstGeom prst="line">
            <a:avLst/>
          </a:prstGeom>
          <a:noFill/>
          <a:ln w="3175">
            <a:solidFill>
              <a:srgbClr val="808080"/>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noProof="0" dirty="0">
              <a:solidFill>
                <a:schemeClr val="bg1"/>
              </a:solidFill>
            </a:endParaRPr>
          </a:p>
        </p:txBody>
      </p:sp>
    </p:spTree>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Two columns with heading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GB" dirty="0"/>
          </a:p>
        </p:txBody>
      </p:sp>
      <p:sp>
        <p:nvSpPr>
          <p:cNvPr id="3" name="Content Placeholder 2"/>
          <p:cNvSpPr>
            <a:spLocks noGrp="1"/>
          </p:cNvSpPr>
          <p:nvPr>
            <p:ph sz="half" idx="1"/>
          </p:nvPr>
        </p:nvSpPr>
        <p:spPr>
          <a:xfrm>
            <a:off x="457200" y="2196000"/>
            <a:ext cx="4042800" cy="3994963"/>
          </a:xfrm>
        </p:spPr>
        <p:txBody>
          <a:bodyPr/>
          <a:lstStyle>
            <a:lvl1pPr>
              <a:defRPr sz="24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4" name="Content Placeholder 3"/>
          <p:cNvSpPr>
            <a:spLocks noGrp="1"/>
          </p:cNvSpPr>
          <p:nvPr>
            <p:ph sz="half" idx="2"/>
          </p:nvPr>
        </p:nvSpPr>
        <p:spPr>
          <a:xfrm>
            <a:off x="4651200" y="2178000"/>
            <a:ext cx="4042800" cy="3994963"/>
          </a:xfrm>
        </p:spPr>
        <p:txBody>
          <a:bodyPr/>
          <a:lstStyle>
            <a:lvl1pPr>
              <a:defRPr sz="24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6" name="Footer Placeholder 5"/>
          <p:cNvSpPr>
            <a:spLocks noGrp="1"/>
          </p:cNvSpPr>
          <p:nvPr>
            <p:ph type="ftr" sz="quarter" idx="11"/>
          </p:nvPr>
        </p:nvSpPr>
        <p:spPr/>
        <p:txBody>
          <a:bodyPr/>
          <a:lstStyle/>
          <a:p>
            <a:r>
              <a:rPr lang="en-US" smtClean="0"/>
              <a:t>Taxation - Expatriates and Foreign nationals</a:t>
            </a:r>
            <a:endParaRPr lang="en-GB" dirty="0"/>
          </a:p>
        </p:txBody>
      </p:sp>
      <p:sp>
        <p:nvSpPr>
          <p:cNvPr id="8" name="Line 10"/>
          <p:cNvSpPr>
            <a:spLocks noChangeShapeType="1"/>
          </p:cNvSpPr>
          <p:nvPr userDrawn="1"/>
        </p:nvSpPr>
        <p:spPr bwMode="auto">
          <a:xfrm>
            <a:off x="457200" y="1044000"/>
            <a:ext cx="8229600" cy="0"/>
          </a:xfrm>
          <a:prstGeom prst="line">
            <a:avLst/>
          </a:prstGeom>
          <a:noFill/>
          <a:ln w="19050">
            <a:solidFill>
              <a:schemeClr val="accent2"/>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noProof="0" dirty="0">
              <a:solidFill>
                <a:schemeClr val="bg1"/>
              </a:solidFill>
            </a:endParaRPr>
          </a:p>
        </p:txBody>
      </p:sp>
      <p:sp>
        <p:nvSpPr>
          <p:cNvPr id="10" name="Text Placeholder 9"/>
          <p:cNvSpPr>
            <a:spLocks noGrp="1"/>
          </p:cNvSpPr>
          <p:nvPr>
            <p:ph type="body" sz="quarter" idx="12"/>
          </p:nvPr>
        </p:nvSpPr>
        <p:spPr>
          <a:xfrm>
            <a:off x="457200" y="1490400"/>
            <a:ext cx="4042800" cy="640800"/>
          </a:xfrm>
        </p:spPr>
        <p:txBody>
          <a:bodyPr anchor="b" anchorCtr="0"/>
          <a:lstStyle>
            <a:lvl1pPr>
              <a:buNone/>
              <a:defRPr b="1"/>
            </a:lvl1pPr>
          </a:lstStyle>
          <a:p>
            <a:pPr lvl="0"/>
            <a:endParaRPr lang="en-GB" dirty="0"/>
          </a:p>
        </p:txBody>
      </p:sp>
      <p:sp>
        <p:nvSpPr>
          <p:cNvPr id="11" name="Text Placeholder 9"/>
          <p:cNvSpPr>
            <a:spLocks noGrp="1"/>
          </p:cNvSpPr>
          <p:nvPr>
            <p:ph type="body" sz="quarter" idx="13"/>
          </p:nvPr>
        </p:nvSpPr>
        <p:spPr>
          <a:xfrm>
            <a:off x="4651200" y="1490400"/>
            <a:ext cx="4042800" cy="640800"/>
          </a:xfrm>
        </p:spPr>
        <p:txBody>
          <a:bodyPr anchor="b" anchorCtr="0"/>
          <a:lstStyle>
            <a:lvl1pPr>
              <a:buNone/>
              <a:defRPr b="1"/>
            </a:lvl1pPr>
          </a:lstStyle>
          <a:p>
            <a:pPr lvl="0"/>
            <a:endParaRPr lang="en-GB" dirty="0"/>
          </a:p>
        </p:txBody>
      </p:sp>
      <p:sp>
        <p:nvSpPr>
          <p:cNvPr id="9" name="Line 11"/>
          <p:cNvSpPr>
            <a:spLocks noChangeShapeType="1"/>
          </p:cNvSpPr>
          <p:nvPr userDrawn="1"/>
        </p:nvSpPr>
        <p:spPr bwMode="auto">
          <a:xfrm>
            <a:off x="457200" y="6242400"/>
            <a:ext cx="8229600" cy="0"/>
          </a:xfrm>
          <a:prstGeom prst="line">
            <a:avLst/>
          </a:prstGeom>
          <a:noFill/>
          <a:ln w="3175">
            <a:solidFill>
              <a:srgbClr val="808080"/>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noProof="0" dirty="0">
              <a:solidFill>
                <a:schemeClr val="bg1"/>
              </a:solidFill>
            </a:endParaRPr>
          </a:p>
        </p:txBody>
      </p:sp>
    </p:spTree>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Key statement">
    <p:spTree>
      <p:nvGrpSpPr>
        <p:cNvPr id="1" name=""/>
        <p:cNvGrpSpPr/>
        <p:nvPr/>
      </p:nvGrpSpPr>
      <p:grpSpPr>
        <a:xfrm>
          <a:off x="0" y="0"/>
          <a:ext cx="0" cy="0"/>
          <a:chOff x="0" y="0"/>
          <a:chExt cx="0" cy="0"/>
        </a:xfrm>
      </p:grpSpPr>
      <p:sp>
        <p:nvSpPr>
          <p:cNvPr id="12" name="Footer Placeholder 11"/>
          <p:cNvSpPr>
            <a:spLocks noGrp="1"/>
          </p:cNvSpPr>
          <p:nvPr>
            <p:ph type="ftr" sz="quarter" idx="10"/>
          </p:nvPr>
        </p:nvSpPr>
        <p:spPr/>
        <p:txBody>
          <a:bodyPr/>
          <a:lstStyle/>
          <a:p>
            <a:r>
              <a:rPr lang="en-US" smtClean="0"/>
              <a:t>Taxation - Expatriates and Foreign nationals</a:t>
            </a:r>
            <a:endParaRPr lang="en-US" dirty="0"/>
          </a:p>
        </p:txBody>
      </p:sp>
      <p:sp>
        <p:nvSpPr>
          <p:cNvPr id="3" name="Text Placeholder 2"/>
          <p:cNvSpPr>
            <a:spLocks noGrp="1"/>
          </p:cNvSpPr>
          <p:nvPr>
            <p:ph type="body" sz="quarter" idx="11"/>
          </p:nvPr>
        </p:nvSpPr>
        <p:spPr>
          <a:xfrm>
            <a:off x="455614" y="1025525"/>
            <a:ext cx="8229600" cy="1643063"/>
          </a:xfrm>
        </p:spPr>
        <p:txBody>
          <a:bodyPr/>
          <a:lstStyle>
            <a:lvl1pPr marL="0" indent="0" algn="l">
              <a:lnSpc>
                <a:spcPct val="85000"/>
              </a:lnSpc>
              <a:spcBef>
                <a:spcPts val="0"/>
              </a:spcBef>
              <a:buNone/>
              <a:defRPr sz="5000" b="1">
                <a:solidFill>
                  <a:schemeClr val="bg2"/>
                </a:solidFill>
                <a:latin typeface="+mj-lt"/>
              </a:defRPr>
            </a:lvl1pPr>
            <a:lvl2pPr marL="0" indent="0">
              <a:buNone/>
              <a:defRPr/>
            </a:lvl2pPr>
            <a:lvl3pPr marL="0" indent="0">
              <a:buNone/>
              <a:defRPr/>
            </a:lvl3pPr>
            <a:lvl4pPr marL="0" indent="0">
              <a:buNone/>
              <a:defRPr/>
            </a:lvl4pPr>
            <a:lvl5pPr marL="0" indent="0">
              <a:buNone/>
              <a:defRPr/>
            </a:lvl5pPr>
          </a:lstStyle>
          <a:p>
            <a:pPr lvl="0"/>
            <a:r>
              <a:rPr lang="en-US" dirty="0" smtClean="0"/>
              <a:t>Click to edit Master text styles</a:t>
            </a:r>
          </a:p>
        </p:txBody>
      </p:sp>
      <p:sp>
        <p:nvSpPr>
          <p:cNvPr id="5" name="Line 11"/>
          <p:cNvSpPr>
            <a:spLocks noChangeShapeType="1"/>
          </p:cNvSpPr>
          <p:nvPr userDrawn="1"/>
        </p:nvSpPr>
        <p:spPr bwMode="auto">
          <a:xfrm>
            <a:off x="457200" y="6242400"/>
            <a:ext cx="8229600" cy="0"/>
          </a:xfrm>
          <a:prstGeom prst="line">
            <a:avLst/>
          </a:prstGeom>
          <a:noFill/>
          <a:ln w="3175">
            <a:solidFill>
              <a:srgbClr val="808080"/>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noProof="0" dirty="0">
              <a:solidFill>
                <a:schemeClr val="bg1"/>
              </a:solidFill>
            </a:endParaRPr>
          </a:p>
        </p:txBody>
      </p:sp>
    </p:spTree>
    <p:extLst>
      <p:ext uri="{BB962C8B-B14F-4D97-AF65-F5344CB8AC3E}">
        <p14:creationId xmlns:p14="http://schemas.microsoft.com/office/powerpoint/2010/main" xmlns="" val="3913011205"/>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Divider 1">
    <p:spTree>
      <p:nvGrpSpPr>
        <p:cNvPr id="1" name=""/>
        <p:cNvGrpSpPr/>
        <p:nvPr/>
      </p:nvGrpSpPr>
      <p:grpSpPr>
        <a:xfrm>
          <a:off x="0" y="0"/>
          <a:ext cx="0" cy="0"/>
          <a:chOff x="0" y="0"/>
          <a:chExt cx="0" cy="0"/>
        </a:xfrm>
      </p:grpSpPr>
      <p:sp>
        <p:nvSpPr>
          <p:cNvPr id="4" name="Title Placeholder 1"/>
          <p:cNvSpPr>
            <a:spLocks noGrp="1"/>
          </p:cNvSpPr>
          <p:nvPr>
            <p:ph type="title"/>
          </p:nvPr>
        </p:nvSpPr>
        <p:spPr>
          <a:xfrm>
            <a:off x="457200" y="201168"/>
            <a:ext cx="8229600" cy="804672"/>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lvl1pPr algn="l">
              <a:defRPr/>
            </a:lvl1pPr>
          </a:lstStyle>
          <a:p>
            <a:pPr lvl="0" algn="l" fontAlgn="base">
              <a:lnSpc>
                <a:spcPct val="85000"/>
              </a:lnSpc>
              <a:spcAft>
                <a:spcPct val="0"/>
              </a:spcAft>
            </a:pPr>
            <a:r>
              <a:rPr lang="en-US" dirty="0" smtClean="0"/>
              <a:t>Click to edit Master title style</a:t>
            </a:r>
            <a:endParaRPr lang="en-US" dirty="0"/>
          </a:p>
        </p:txBody>
      </p:sp>
      <p:sp>
        <p:nvSpPr>
          <p:cNvPr id="12" name="Footer Placeholder 11"/>
          <p:cNvSpPr>
            <a:spLocks noGrp="1"/>
          </p:cNvSpPr>
          <p:nvPr>
            <p:ph type="ftr" sz="quarter" idx="10"/>
          </p:nvPr>
        </p:nvSpPr>
        <p:spPr/>
        <p:txBody>
          <a:bodyPr/>
          <a:lstStyle/>
          <a:p>
            <a:r>
              <a:rPr lang="en-US" smtClean="0"/>
              <a:t>Taxation - Expatriates and Foreign nationals</a:t>
            </a:r>
            <a:endParaRPr lang="en-US" dirty="0"/>
          </a:p>
        </p:txBody>
      </p:sp>
      <p:sp>
        <p:nvSpPr>
          <p:cNvPr id="6" name="Freeform 5"/>
          <p:cNvSpPr>
            <a:spLocks/>
          </p:cNvSpPr>
          <p:nvPr userDrawn="1"/>
        </p:nvSpPr>
        <p:spPr bwMode="gray">
          <a:xfrm>
            <a:off x="457200" y="1039813"/>
            <a:ext cx="8229600" cy="5184775"/>
          </a:xfrm>
          <a:custGeom>
            <a:avLst/>
            <a:gdLst/>
            <a:ahLst/>
            <a:cxnLst>
              <a:cxn ang="0">
                <a:pos x="0" y="0"/>
              </a:cxn>
              <a:cxn ang="0">
                <a:pos x="0" y="3266"/>
              </a:cxn>
              <a:cxn ang="0">
                <a:pos x="5184" y="2352"/>
              </a:cxn>
              <a:cxn ang="0">
                <a:pos x="5184" y="0"/>
              </a:cxn>
              <a:cxn ang="0">
                <a:pos x="0" y="0"/>
              </a:cxn>
            </a:cxnLst>
            <a:rect l="0" t="0" r="r" b="b"/>
            <a:pathLst>
              <a:path w="5184" h="3266">
                <a:moveTo>
                  <a:pt x="0" y="0"/>
                </a:moveTo>
                <a:lnTo>
                  <a:pt x="0" y="3266"/>
                </a:lnTo>
                <a:lnTo>
                  <a:pt x="5184" y="2352"/>
                </a:lnTo>
                <a:lnTo>
                  <a:pt x="5184" y="0"/>
                </a:lnTo>
                <a:lnTo>
                  <a:pt x="0" y="0"/>
                </a:lnTo>
                <a:close/>
              </a:path>
            </a:pathLst>
          </a:custGeom>
          <a:solidFill>
            <a:schemeClr val="accent2"/>
          </a:solid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Tree>
    <p:extLst>
      <p:ext uri="{BB962C8B-B14F-4D97-AF65-F5344CB8AC3E}">
        <p14:creationId xmlns:p14="http://schemas.microsoft.com/office/powerpoint/2010/main" xmlns="" val="1999940894"/>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Divider 2">
    <p:spTree>
      <p:nvGrpSpPr>
        <p:cNvPr id="1" name=""/>
        <p:cNvGrpSpPr/>
        <p:nvPr/>
      </p:nvGrpSpPr>
      <p:grpSpPr>
        <a:xfrm>
          <a:off x="0" y="0"/>
          <a:ext cx="0" cy="0"/>
          <a:chOff x="0" y="0"/>
          <a:chExt cx="0" cy="0"/>
        </a:xfrm>
      </p:grpSpPr>
      <p:sp>
        <p:nvSpPr>
          <p:cNvPr id="4" name="Title Placeholder 1"/>
          <p:cNvSpPr>
            <a:spLocks noGrp="1"/>
          </p:cNvSpPr>
          <p:nvPr>
            <p:ph type="title"/>
          </p:nvPr>
        </p:nvSpPr>
        <p:spPr>
          <a:xfrm>
            <a:off x="457200" y="201168"/>
            <a:ext cx="8229600" cy="804672"/>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lvl1pPr algn="l">
              <a:defRPr/>
            </a:lvl1pPr>
          </a:lstStyle>
          <a:p>
            <a:pPr lvl="0" algn="l" fontAlgn="base">
              <a:lnSpc>
                <a:spcPct val="85000"/>
              </a:lnSpc>
              <a:spcAft>
                <a:spcPct val="0"/>
              </a:spcAft>
            </a:pPr>
            <a:r>
              <a:rPr lang="en-US" smtClean="0"/>
              <a:t>Click to edit Master title style</a:t>
            </a:r>
            <a:endParaRPr lang="en-US" dirty="0"/>
          </a:p>
        </p:txBody>
      </p:sp>
      <p:sp>
        <p:nvSpPr>
          <p:cNvPr id="12" name="Footer Placeholder 11"/>
          <p:cNvSpPr>
            <a:spLocks noGrp="1"/>
          </p:cNvSpPr>
          <p:nvPr>
            <p:ph type="ftr" sz="quarter" idx="10"/>
          </p:nvPr>
        </p:nvSpPr>
        <p:spPr/>
        <p:txBody>
          <a:bodyPr/>
          <a:lstStyle/>
          <a:p>
            <a:r>
              <a:rPr lang="en-US" smtClean="0"/>
              <a:t>Taxation - Expatriates and Foreign nationals</a:t>
            </a:r>
            <a:endParaRPr lang="en-US" dirty="0"/>
          </a:p>
        </p:txBody>
      </p:sp>
      <p:sp>
        <p:nvSpPr>
          <p:cNvPr id="6" name="Freeform 5"/>
          <p:cNvSpPr>
            <a:spLocks/>
          </p:cNvSpPr>
          <p:nvPr userDrawn="1"/>
        </p:nvSpPr>
        <p:spPr bwMode="gray">
          <a:xfrm>
            <a:off x="457200" y="1040400"/>
            <a:ext cx="8229600" cy="5184775"/>
          </a:xfrm>
          <a:custGeom>
            <a:avLst/>
            <a:gdLst/>
            <a:ahLst/>
            <a:cxnLst>
              <a:cxn ang="0">
                <a:pos x="0" y="0"/>
              </a:cxn>
              <a:cxn ang="0">
                <a:pos x="0" y="3266"/>
              </a:cxn>
              <a:cxn ang="0">
                <a:pos x="5184" y="2352"/>
              </a:cxn>
              <a:cxn ang="0">
                <a:pos x="5184" y="0"/>
              </a:cxn>
              <a:cxn ang="0">
                <a:pos x="0" y="0"/>
              </a:cxn>
            </a:cxnLst>
            <a:rect l="0" t="0" r="r" b="b"/>
            <a:pathLst>
              <a:path w="5184" h="3266">
                <a:moveTo>
                  <a:pt x="0" y="0"/>
                </a:moveTo>
                <a:lnTo>
                  <a:pt x="0" y="3266"/>
                </a:lnTo>
                <a:lnTo>
                  <a:pt x="5184" y="2352"/>
                </a:lnTo>
                <a:lnTo>
                  <a:pt x="5184" y="0"/>
                </a:lnTo>
                <a:lnTo>
                  <a:pt x="0" y="0"/>
                </a:lnTo>
                <a:close/>
              </a:path>
            </a:pathLst>
          </a:custGeom>
          <a:solidFill>
            <a:schemeClr val="accent1"/>
          </a:solid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Tree>
    <p:extLst>
      <p:ext uri="{BB962C8B-B14F-4D97-AF65-F5344CB8AC3E}">
        <p14:creationId xmlns:p14="http://schemas.microsoft.com/office/powerpoint/2010/main" xmlns="" val="2528647806"/>
      </p:ext>
    </p:extLst>
  </p:cSld>
  <p:clrMapOvr>
    <a:masterClrMapping/>
  </p:clrMapOvr>
  <p:timing>
    <p:tnLst>
      <p:par>
        <p:cTn id="1" dur="indefinite" restart="never" nodeType="tmRoot"/>
      </p:par>
    </p:tnLst>
  </p:timing>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Divider 3">
    <p:spTree>
      <p:nvGrpSpPr>
        <p:cNvPr id="1" name=""/>
        <p:cNvGrpSpPr/>
        <p:nvPr/>
      </p:nvGrpSpPr>
      <p:grpSpPr>
        <a:xfrm>
          <a:off x="0" y="0"/>
          <a:ext cx="0" cy="0"/>
          <a:chOff x="0" y="0"/>
          <a:chExt cx="0" cy="0"/>
        </a:xfrm>
      </p:grpSpPr>
      <p:sp>
        <p:nvSpPr>
          <p:cNvPr id="4" name="Title Placeholder 1"/>
          <p:cNvSpPr>
            <a:spLocks noGrp="1"/>
          </p:cNvSpPr>
          <p:nvPr>
            <p:ph type="title"/>
          </p:nvPr>
        </p:nvSpPr>
        <p:spPr>
          <a:xfrm>
            <a:off x="457200" y="201168"/>
            <a:ext cx="8229600" cy="804672"/>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lvl1pPr algn="l">
              <a:defRPr/>
            </a:lvl1pPr>
          </a:lstStyle>
          <a:p>
            <a:pPr lvl="0" algn="l" fontAlgn="base">
              <a:lnSpc>
                <a:spcPct val="85000"/>
              </a:lnSpc>
              <a:spcAft>
                <a:spcPct val="0"/>
              </a:spcAft>
            </a:pPr>
            <a:r>
              <a:rPr lang="en-US" dirty="0" smtClean="0"/>
              <a:t>Click to edit Master title style</a:t>
            </a:r>
            <a:endParaRPr lang="en-US" dirty="0"/>
          </a:p>
        </p:txBody>
      </p:sp>
      <p:sp>
        <p:nvSpPr>
          <p:cNvPr id="12" name="Footer Placeholder 11"/>
          <p:cNvSpPr>
            <a:spLocks noGrp="1"/>
          </p:cNvSpPr>
          <p:nvPr>
            <p:ph type="ftr" sz="quarter" idx="10"/>
          </p:nvPr>
        </p:nvSpPr>
        <p:spPr/>
        <p:txBody>
          <a:bodyPr/>
          <a:lstStyle/>
          <a:p>
            <a:r>
              <a:rPr lang="en-US" smtClean="0"/>
              <a:t>Taxation - Expatriates and Foreign nationals</a:t>
            </a:r>
            <a:endParaRPr lang="en-US" dirty="0"/>
          </a:p>
        </p:txBody>
      </p:sp>
      <p:pic>
        <p:nvPicPr>
          <p:cNvPr id="7" name="Picture 2"/>
          <p:cNvPicPr>
            <a:picLocks noChangeAspect="1" noChangeArrowheads="1"/>
          </p:cNvPicPr>
          <p:nvPr userDrawn="1"/>
        </p:nvPicPr>
        <p:blipFill>
          <a:blip r:embed="rId2" cstate="print"/>
          <a:srcRect/>
          <a:stretch>
            <a:fillRect/>
          </a:stretch>
        </p:blipFill>
        <p:spPr bwMode="auto">
          <a:xfrm>
            <a:off x="457200" y="1044000"/>
            <a:ext cx="8225549" cy="5184000"/>
          </a:xfrm>
          <a:prstGeom prst="rect">
            <a:avLst/>
          </a:prstGeom>
          <a:noFill/>
          <a:ln w="9525">
            <a:noFill/>
            <a:miter lim="800000"/>
            <a:headEnd/>
            <a:tailEnd/>
          </a:ln>
          <a:effectLst/>
        </p:spPr>
      </p:pic>
    </p:spTree>
    <p:extLst>
      <p:ext uri="{BB962C8B-B14F-4D97-AF65-F5344CB8AC3E}">
        <p14:creationId xmlns:p14="http://schemas.microsoft.com/office/powerpoint/2010/main" xmlns="" val="3195521078"/>
      </p:ext>
    </p:extLst>
  </p:cSld>
  <p:clrMapOvr>
    <a:masterClrMapping/>
  </p:clrMapOvr>
  <p:timing>
    <p:tnLst>
      <p:par>
        <p:cTn id="1" dur="indefinite" restart="never" nodeType="tmRoot"/>
      </p:par>
    </p:tnLst>
  </p:timing>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Divider 4">
    <p:spTree>
      <p:nvGrpSpPr>
        <p:cNvPr id="1" name=""/>
        <p:cNvGrpSpPr/>
        <p:nvPr/>
      </p:nvGrpSpPr>
      <p:grpSpPr>
        <a:xfrm>
          <a:off x="0" y="0"/>
          <a:ext cx="0" cy="0"/>
          <a:chOff x="0" y="0"/>
          <a:chExt cx="0" cy="0"/>
        </a:xfrm>
      </p:grpSpPr>
      <p:sp>
        <p:nvSpPr>
          <p:cNvPr id="4" name="Title Placeholder 1"/>
          <p:cNvSpPr>
            <a:spLocks noGrp="1"/>
          </p:cNvSpPr>
          <p:nvPr>
            <p:ph type="title"/>
          </p:nvPr>
        </p:nvSpPr>
        <p:spPr>
          <a:xfrm>
            <a:off x="457200" y="201168"/>
            <a:ext cx="8229600" cy="804672"/>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lvl1pPr algn="l">
              <a:defRPr/>
            </a:lvl1pPr>
          </a:lstStyle>
          <a:p>
            <a:pPr lvl="0" algn="l" fontAlgn="base">
              <a:lnSpc>
                <a:spcPct val="85000"/>
              </a:lnSpc>
              <a:spcAft>
                <a:spcPct val="0"/>
              </a:spcAft>
            </a:pPr>
            <a:r>
              <a:rPr lang="en-US" dirty="0" smtClean="0"/>
              <a:t>Click to edit Master title style</a:t>
            </a:r>
            <a:endParaRPr lang="en-US" dirty="0"/>
          </a:p>
        </p:txBody>
      </p:sp>
      <p:sp>
        <p:nvSpPr>
          <p:cNvPr id="12" name="Footer Placeholder 11"/>
          <p:cNvSpPr>
            <a:spLocks noGrp="1"/>
          </p:cNvSpPr>
          <p:nvPr>
            <p:ph type="ftr" sz="quarter" idx="10"/>
          </p:nvPr>
        </p:nvSpPr>
        <p:spPr/>
        <p:txBody>
          <a:bodyPr/>
          <a:lstStyle/>
          <a:p>
            <a:r>
              <a:rPr lang="en-US" smtClean="0"/>
              <a:t>Taxation - Expatriates and Foreign nationals</a:t>
            </a:r>
            <a:endParaRPr lang="en-US" dirty="0"/>
          </a:p>
        </p:txBody>
      </p:sp>
      <p:sp>
        <p:nvSpPr>
          <p:cNvPr id="5" name="Freeform 5"/>
          <p:cNvSpPr>
            <a:spLocks/>
          </p:cNvSpPr>
          <p:nvPr userDrawn="1"/>
        </p:nvSpPr>
        <p:spPr bwMode="gray">
          <a:xfrm>
            <a:off x="457200" y="1040400"/>
            <a:ext cx="8229600" cy="5184775"/>
          </a:xfrm>
          <a:custGeom>
            <a:avLst/>
            <a:gdLst/>
            <a:ahLst/>
            <a:cxnLst>
              <a:cxn ang="0">
                <a:pos x="0" y="0"/>
              </a:cxn>
              <a:cxn ang="0">
                <a:pos x="0" y="3266"/>
              </a:cxn>
              <a:cxn ang="0">
                <a:pos x="5184" y="2352"/>
              </a:cxn>
              <a:cxn ang="0">
                <a:pos x="5184" y="0"/>
              </a:cxn>
              <a:cxn ang="0">
                <a:pos x="0" y="0"/>
              </a:cxn>
            </a:cxnLst>
            <a:rect l="0" t="0" r="r" b="b"/>
            <a:pathLst>
              <a:path w="5184" h="3266">
                <a:moveTo>
                  <a:pt x="0" y="0"/>
                </a:moveTo>
                <a:lnTo>
                  <a:pt x="0" y="3266"/>
                </a:lnTo>
                <a:lnTo>
                  <a:pt x="5184" y="2352"/>
                </a:lnTo>
                <a:lnTo>
                  <a:pt x="5184" y="0"/>
                </a:lnTo>
                <a:lnTo>
                  <a:pt x="0" y="0"/>
                </a:lnTo>
                <a:close/>
              </a:path>
            </a:pathLst>
          </a:custGeom>
          <a:blipFill dpi="0" rotWithShape="1">
            <a:blip r:embed="rId2" cstate="print"/>
            <a:srcRect/>
            <a:stretch>
              <a:fillRect/>
            </a:stretch>
          </a:blip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Tree>
    <p:extLst>
      <p:ext uri="{BB962C8B-B14F-4D97-AF65-F5344CB8AC3E}">
        <p14:creationId xmlns:p14="http://schemas.microsoft.com/office/powerpoint/2010/main" xmlns="" val="2528647806"/>
      </p:ext>
    </p:extLst>
  </p:cSld>
  <p:clrMapOvr>
    <a:masterClrMapping/>
  </p:clrMapOvr>
  <p:timing>
    <p:tnLst>
      <p:par>
        <p:cTn id="1" dur="indefinite" restart="never" nodeType="tmRoot"/>
      </p:par>
    </p:tnLst>
  </p:timing>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Empty">
    <p:spTree>
      <p:nvGrpSpPr>
        <p:cNvPr id="1" name=""/>
        <p:cNvGrpSpPr/>
        <p:nvPr/>
      </p:nvGrpSpPr>
      <p:grpSpPr>
        <a:xfrm>
          <a:off x="0" y="0"/>
          <a:ext cx="0" cy="0"/>
          <a:chOff x="0" y="0"/>
          <a:chExt cx="0" cy="0"/>
        </a:xfrm>
      </p:grpSpPr>
      <p:sp>
        <p:nvSpPr>
          <p:cNvPr id="12" name="Footer Placeholder 11"/>
          <p:cNvSpPr>
            <a:spLocks noGrp="1"/>
          </p:cNvSpPr>
          <p:nvPr>
            <p:ph type="ftr" sz="quarter" idx="10"/>
          </p:nvPr>
        </p:nvSpPr>
        <p:spPr/>
        <p:txBody>
          <a:bodyPr/>
          <a:lstStyle/>
          <a:p>
            <a:r>
              <a:rPr lang="en-US" smtClean="0"/>
              <a:t>Taxation - Expatriates and Foreign nationals</a:t>
            </a:r>
            <a:endParaRPr lang="en-US" dirty="0"/>
          </a:p>
        </p:txBody>
      </p:sp>
      <p:sp>
        <p:nvSpPr>
          <p:cNvPr id="7" name="Line 11"/>
          <p:cNvSpPr>
            <a:spLocks noChangeShapeType="1"/>
          </p:cNvSpPr>
          <p:nvPr userDrawn="1"/>
        </p:nvSpPr>
        <p:spPr bwMode="auto">
          <a:xfrm>
            <a:off x="455613" y="6243638"/>
            <a:ext cx="8229600" cy="0"/>
          </a:xfrm>
          <a:prstGeom prst="line">
            <a:avLst/>
          </a:prstGeom>
          <a:noFill/>
          <a:ln w="3175">
            <a:solidFill>
              <a:srgbClr val="808080"/>
            </a:solidFill>
            <a:round/>
            <a:headEnd/>
            <a:tailEnd/>
          </a:ln>
          <a:effectLst/>
        </p:spPr>
        <p:txBody>
          <a:bodyPr wrap="none" anchor="ctr"/>
          <a:lstStyle/>
          <a:p>
            <a:endParaRPr lang="en-US" noProof="0" dirty="0">
              <a:solidFill>
                <a:schemeClr val="bg1"/>
              </a:solidFill>
            </a:endParaRPr>
          </a:p>
        </p:txBody>
      </p:sp>
    </p:spTree>
    <p:extLst>
      <p:ext uri="{BB962C8B-B14F-4D97-AF65-F5344CB8AC3E}">
        <p14:creationId xmlns:p14="http://schemas.microsoft.com/office/powerpoint/2010/main" xmlns="" val="3350680830"/>
      </p:ext>
    </p:extLst>
  </p:cSld>
  <p:clrMapOvr>
    <a:masterClrMapping/>
  </p:clrMapOvr>
  <p:timing>
    <p:tnLst>
      <p:par>
        <p:cTn id="1" dur="indefinite" restart="never" nodeType="tmRoot"/>
      </p:par>
    </p:tnLst>
  </p:timing>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Final legal text">
    <p:spTree>
      <p:nvGrpSpPr>
        <p:cNvPr id="1" name=""/>
        <p:cNvGrpSpPr/>
        <p:nvPr/>
      </p:nvGrpSpPr>
      <p:grpSpPr>
        <a:xfrm>
          <a:off x="0" y="0"/>
          <a:ext cx="0" cy="0"/>
          <a:chOff x="0" y="0"/>
          <a:chExt cx="0" cy="0"/>
        </a:xfrm>
      </p:grpSpPr>
      <p:sp>
        <p:nvSpPr>
          <p:cNvPr id="7" name="Line 11"/>
          <p:cNvSpPr>
            <a:spLocks noChangeShapeType="1"/>
          </p:cNvSpPr>
          <p:nvPr userDrawn="1"/>
        </p:nvSpPr>
        <p:spPr bwMode="auto">
          <a:xfrm>
            <a:off x="455613" y="6243638"/>
            <a:ext cx="8229600" cy="0"/>
          </a:xfrm>
          <a:prstGeom prst="line">
            <a:avLst/>
          </a:prstGeom>
          <a:noFill/>
          <a:ln w="3175">
            <a:solidFill>
              <a:srgbClr val="808080"/>
            </a:solidFill>
            <a:round/>
            <a:headEnd/>
            <a:tailEnd/>
          </a:ln>
          <a:effectLst/>
        </p:spPr>
        <p:txBody>
          <a:bodyPr wrap="none" anchor="ctr"/>
          <a:lstStyle/>
          <a:p>
            <a:endParaRPr lang="en-US" noProof="0" dirty="0">
              <a:solidFill>
                <a:schemeClr val="bg1"/>
              </a:solidFill>
            </a:endParaRPr>
          </a:p>
        </p:txBody>
      </p:sp>
      <p:sp>
        <p:nvSpPr>
          <p:cNvPr id="8" name="Content Placeholder 2"/>
          <p:cNvSpPr>
            <a:spLocks noGrp="1"/>
          </p:cNvSpPr>
          <p:nvPr>
            <p:ph idx="1"/>
          </p:nvPr>
        </p:nvSpPr>
        <p:spPr>
          <a:xfrm>
            <a:off x="455612" y="719139"/>
            <a:ext cx="3506400" cy="5210062"/>
          </a:xfrm>
        </p:spPr>
        <p:txBody>
          <a:bodyPr/>
          <a:lstStyle>
            <a:lvl1pPr marL="0" indent="0" algn="l" defTabSz="995363" rtl="0" fontAlgn="base">
              <a:lnSpc>
                <a:spcPct val="100000"/>
              </a:lnSpc>
              <a:spcBef>
                <a:spcPct val="70000"/>
              </a:spcBef>
              <a:spcAft>
                <a:spcPct val="0"/>
              </a:spcAft>
              <a:buSzPct val="100000"/>
              <a:buNone/>
              <a:defRPr lang="en-US" sz="1200" kern="1200" noProof="0" dirty="0" smtClean="0">
                <a:solidFill>
                  <a:schemeClr val="bg1"/>
                </a:solidFill>
                <a:latin typeface="Arial" pitchFamily="34" charset="0"/>
                <a:ea typeface="+mn-ea"/>
                <a:cs typeface="Arial" pitchFamily="34" charset="0"/>
              </a:defRPr>
            </a:lvl1pPr>
            <a:lvl2pPr marL="0" indent="0" algn="l" defTabSz="995363" rtl="0" fontAlgn="base">
              <a:lnSpc>
                <a:spcPct val="100000"/>
              </a:lnSpc>
              <a:spcBef>
                <a:spcPct val="0"/>
              </a:spcBef>
              <a:spcAft>
                <a:spcPct val="0"/>
              </a:spcAft>
              <a:buSzPct val="100000"/>
              <a:buNone/>
              <a:defRPr lang="en-US" sz="900" b="1" kern="1200" noProof="0" dirty="0" smtClean="0">
                <a:solidFill>
                  <a:schemeClr val="bg1"/>
                </a:solidFill>
                <a:latin typeface="Arial" pitchFamily="34" charset="0"/>
                <a:ea typeface="+mn-ea"/>
                <a:cs typeface="Arial" pitchFamily="34" charset="0"/>
              </a:defRPr>
            </a:lvl2pPr>
            <a:lvl3pPr marL="176213" indent="-176213" algn="l" defTabSz="995363" rtl="0" fontAlgn="base">
              <a:lnSpc>
                <a:spcPct val="100000"/>
              </a:lnSpc>
              <a:spcBef>
                <a:spcPct val="0"/>
              </a:spcBef>
              <a:spcAft>
                <a:spcPct val="0"/>
              </a:spcAft>
              <a:buClr>
                <a:schemeClr val="accent2"/>
              </a:buClr>
              <a:buSzPct val="70000"/>
              <a:buFont typeface="Arial" pitchFamily="34" charset="0"/>
              <a:buChar char="►"/>
              <a:defRPr lang="en-US" sz="900" b="1" kern="1200" noProof="0" dirty="0" smtClean="0">
                <a:solidFill>
                  <a:schemeClr val="bg1"/>
                </a:solidFill>
                <a:latin typeface="Arial" pitchFamily="34" charset="0"/>
                <a:ea typeface="+mn-ea"/>
                <a:cs typeface="Arial" pitchFamily="34" charset="0"/>
              </a:defRPr>
            </a:lvl3pPr>
            <a:lvl4pPr marL="0" indent="0" algn="l" defTabSz="995363" rtl="0" fontAlgn="base">
              <a:lnSpc>
                <a:spcPct val="100000"/>
              </a:lnSpc>
              <a:spcBef>
                <a:spcPct val="0"/>
              </a:spcBef>
              <a:spcAft>
                <a:spcPct val="0"/>
              </a:spcAft>
              <a:buSzPct val="100000"/>
              <a:buNone/>
              <a:defRPr lang="en-US" sz="800" kern="1200" noProof="0" dirty="0" smtClean="0">
                <a:solidFill>
                  <a:schemeClr val="bg1"/>
                </a:solidFill>
                <a:latin typeface="Arial" pitchFamily="34" charset="0"/>
                <a:ea typeface="+mn-ea"/>
                <a:cs typeface="Arial" pitchFamily="34" charset="0"/>
              </a:defRPr>
            </a:lvl4pPr>
            <a:lvl5pPr marL="188913" indent="-188913" algn="l" defTabSz="995363" rtl="0" fontAlgn="base">
              <a:lnSpc>
                <a:spcPct val="100000"/>
              </a:lnSpc>
              <a:spcBef>
                <a:spcPct val="0"/>
              </a:spcBef>
              <a:spcAft>
                <a:spcPct val="0"/>
              </a:spcAft>
              <a:buClr>
                <a:schemeClr val="accent2"/>
              </a:buClr>
              <a:buSzPct val="70000"/>
              <a:buFont typeface="Arial" pitchFamily="34" charset="0"/>
              <a:buChar char="►"/>
              <a:defRPr lang="en-US" sz="800" kern="1200" noProof="0" dirty="0">
                <a:solidFill>
                  <a:schemeClr val="bg1"/>
                </a:solidFill>
                <a:latin typeface="Arial" pitchFamily="34" charset="0"/>
                <a:ea typeface="+mn-ea"/>
                <a:cs typeface="Arial" pitchFamily="34" charset="0"/>
              </a:defRPr>
            </a:lvl5p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dirty="0"/>
          </a:p>
        </p:txBody>
      </p:sp>
    </p:spTree>
    <p:extLst>
      <p:ext uri="{BB962C8B-B14F-4D97-AF65-F5344CB8AC3E}">
        <p14:creationId xmlns:p14="http://schemas.microsoft.com/office/powerpoint/2010/main" xmlns="" val="1090007778"/>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showMasterSp="0" preserve="1"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xmlns="" val="327671896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wo columns with heading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dirty="0"/>
          </a:p>
        </p:txBody>
      </p:sp>
      <p:sp>
        <p:nvSpPr>
          <p:cNvPr id="3" name="Content Placeholder 2"/>
          <p:cNvSpPr>
            <a:spLocks noGrp="1"/>
          </p:cNvSpPr>
          <p:nvPr>
            <p:ph sz="half" idx="1"/>
          </p:nvPr>
        </p:nvSpPr>
        <p:spPr>
          <a:xfrm>
            <a:off x="457200" y="2196000"/>
            <a:ext cx="4042800" cy="3994963"/>
          </a:xfrm>
        </p:spPr>
        <p:txBody>
          <a:bodyPr/>
          <a:lstStyle>
            <a:lvl1pPr>
              <a:defRPr sz="24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4" name="Content Placeholder 3"/>
          <p:cNvSpPr>
            <a:spLocks noGrp="1"/>
          </p:cNvSpPr>
          <p:nvPr>
            <p:ph sz="half" idx="2"/>
          </p:nvPr>
        </p:nvSpPr>
        <p:spPr>
          <a:xfrm>
            <a:off x="4651200" y="2178000"/>
            <a:ext cx="4042800" cy="3994963"/>
          </a:xfrm>
        </p:spPr>
        <p:txBody>
          <a:bodyPr/>
          <a:lstStyle>
            <a:lvl1pPr>
              <a:defRPr sz="24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6" name="Footer Placeholder 5"/>
          <p:cNvSpPr>
            <a:spLocks noGrp="1"/>
          </p:cNvSpPr>
          <p:nvPr>
            <p:ph type="ftr" sz="quarter" idx="11"/>
          </p:nvPr>
        </p:nvSpPr>
        <p:spPr/>
        <p:txBody>
          <a:bodyPr/>
          <a:lstStyle/>
          <a:p>
            <a:r>
              <a:rPr lang="en-US" smtClean="0"/>
              <a:t>Taxation - Expatriates and Foreign nationals</a:t>
            </a:r>
            <a:endParaRPr lang="en-GB" dirty="0"/>
          </a:p>
        </p:txBody>
      </p:sp>
      <p:sp>
        <p:nvSpPr>
          <p:cNvPr id="8" name="Line 10"/>
          <p:cNvSpPr>
            <a:spLocks noChangeShapeType="1"/>
          </p:cNvSpPr>
          <p:nvPr userDrawn="1"/>
        </p:nvSpPr>
        <p:spPr bwMode="auto">
          <a:xfrm>
            <a:off x="457200" y="1044000"/>
            <a:ext cx="8229600" cy="0"/>
          </a:xfrm>
          <a:prstGeom prst="line">
            <a:avLst/>
          </a:prstGeom>
          <a:noFill/>
          <a:ln w="19050">
            <a:solidFill>
              <a:schemeClr val="accent2"/>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noProof="0" dirty="0">
              <a:solidFill>
                <a:schemeClr val="bg1"/>
              </a:solidFill>
            </a:endParaRPr>
          </a:p>
        </p:txBody>
      </p:sp>
      <p:sp>
        <p:nvSpPr>
          <p:cNvPr id="10" name="Text Placeholder 9"/>
          <p:cNvSpPr>
            <a:spLocks noGrp="1"/>
          </p:cNvSpPr>
          <p:nvPr>
            <p:ph type="body" sz="quarter" idx="12"/>
          </p:nvPr>
        </p:nvSpPr>
        <p:spPr>
          <a:xfrm>
            <a:off x="457200" y="1490400"/>
            <a:ext cx="4042800" cy="640800"/>
          </a:xfrm>
        </p:spPr>
        <p:txBody>
          <a:bodyPr anchor="b" anchorCtr="0"/>
          <a:lstStyle>
            <a:lvl1pPr>
              <a:buNone/>
              <a:defRPr b="1"/>
            </a:lvl1pPr>
          </a:lstStyle>
          <a:p>
            <a:pPr lvl="0"/>
            <a:r>
              <a:rPr lang="en-US" smtClean="0"/>
              <a:t>Click to edit Master text styles</a:t>
            </a:r>
          </a:p>
        </p:txBody>
      </p:sp>
      <p:sp>
        <p:nvSpPr>
          <p:cNvPr id="11" name="Text Placeholder 9"/>
          <p:cNvSpPr>
            <a:spLocks noGrp="1"/>
          </p:cNvSpPr>
          <p:nvPr>
            <p:ph type="body" sz="quarter" idx="13"/>
          </p:nvPr>
        </p:nvSpPr>
        <p:spPr>
          <a:xfrm>
            <a:off x="4651200" y="1490400"/>
            <a:ext cx="4042800" cy="640800"/>
          </a:xfrm>
        </p:spPr>
        <p:txBody>
          <a:bodyPr anchor="b" anchorCtr="0"/>
          <a:lstStyle>
            <a:lvl1pPr>
              <a:buNone/>
              <a:defRPr b="1"/>
            </a:lvl1pPr>
          </a:lstStyle>
          <a:p>
            <a:pPr lvl="0"/>
            <a:r>
              <a:rPr lang="en-US" smtClean="0"/>
              <a:t>Click to edit Master text styles</a:t>
            </a:r>
          </a:p>
        </p:txBody>
      </p:sp>
      <p:sp>
        <p:nvSpPr>
          <p:cNvPr id="9" name="Line 11"/>
          <p:cNvSpPr>
            <a:spLocks noChangeShapeType="1"/>
          </p:cNvSpPr>
          <p:nvPr userDrawn="1"/>
        </p:nvSpPr>
        <p:spPr bwMode="auto">
          <a:xfrm>
            <a:off x="457200" y="6242400"/>
            <a:ext cx="8229600" cy="0"/>
          </a:xfrm>
          <a:prstGeom prst="line">
            <a:avLst/>
          </a:prstGeom>
          <a:noFill/>
          <a:ln w="3175">
            <a:solidFill>
              <a:schemeClr val="bg1"/>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noProof="0" dirty="0">
              <a:solidFill>
                <a:schemeClr val="bg1"/>
              </a:solidFill>
            </a:endParaRPr>
          </a:p>
        </p:txBody>
      </p:sp>
    </p:spTree>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showMasterSp="0" type="title" preserve="1">
  <p:cSld name="Cover">
    <p:spTree>
      <p:nvGrpSpPr>
        <p:cNvPr id="1" name=""/>
        <p:cNvGrpSpPr/>
        <p:nvPr/>
      </p:nvGrpSpPr>
      <p:grpSpPr>
        <a:xfrm>
          <a:off x="0" y="0"/>
          <a:ext cx="0" cy="0"/>
          <a:chOff x="0" y="0"/>
          <a:chExt cx="0" cy="0"/>
        </a:xfrm>
      </p:grpSpPr>
      <p:sp>
        <p:nvSpPr>
          <p:cNvPr id="2" name="Title 1"/>
          <p:cNvSpPr>
            <a:spLocks noGrp="1"/>
          </p:cNvSpPr>
          <p:nvPr>
            <p:ph type="ctrTitle"/>
          </p:nvPr>
        </p:nvSpPr>
        <p:spPr>
          <a:xfrm>
            <a:off x="2267712" y="777600"/>
            <a:ext cx="5524328" cy="860400"/>
          </a:xfrm>
        </p:spPr>
        <p:txBody>
          <a:bodyPr/>
          <a:lstStyle>
            <a:lvl1pPr>
              <a:defRPr>
                <a:solidFill>
                  <a:schemeClr val="bg1"/>
                </a:solidFill>
                <a:latin typeface="EYInterstate Light" pitchFamily="2" charset="0"/>
                <a:cs typeface="Arial" pitchFamily="34" charset="0"/>
              </a:defRPr>
            </a:lvl1pPr>
          </a:lstStyle>
          <a:p>
            <a:r>
              <a:rPr lang="en-US" dirty="0" smtClean="0"/>
              <a:t>Click to edit Master title style</a:t>
            </a:r>
            <a:endParaRPr lang="en-GB" dirty="0"/>
          </a:p>
        </p:txBody>
      </p:sp>
      <p:sp>
        <p:nvSpPr>
          <p:cNvPr id="3" name="Subtitle 2"/>
          <p:cNvSpPr>
            <a:spLocks noGrp="1"/>
          </p:cNvSpPr>
          <p:nvPr>
            <p:ph type="subTitle" idx="1"/>
          </p:nvPr>
        </p:nvSpPr>
        <p:spPr>
          <a:xfrm>
            <a:off x="2267712" y="1753200"/>
            <a:ext cx="5524328" cy="968400"/>
          </a:xfrm>
        </p:spPr>
        <p:txBody>
          <a:bodyPr/>
          <a:lstStyle>
            <a:lvl1pPr marL="0" indent="0" algn="l">
              <a:buNone/>
              <a:defRPr sz="2000">
                <a:solidFill>
                  <a:schemeClr val="bg1"/>
                </a:solidFill>
                <a:latin typeface="EYInterstate Light" pitchFamily="2" charset="0"/>
                <a:cs typeface="Arial" pitchFamily="34" charset="0"/>
              </a:defRPr>
            </a:lvl1pPr>
            <a:lvl2pPr marL="0" indent="0" algn="l">
              <a:buNone/>
              <a:defRPr sz="1600">
                <a:solidFill>
                  <a:schemeClr val="tx1">
                    <a:tint val="75000"/>
                  </a:schemeClr>
                </a:solidFill>
              </a:defRPr>
            </a:lvl2pPr>
            <a:lvl3pPr marL="914302" indent="0" algn="ctr">
              <a:buNone/>
              <a:defRPr>
                <a:solidFill>
                  <a:schemeClr val="tx1">
                    <a:tint val="75000"/>
                  </a:schemeClr>
                </a:solidFill>
              </a:defRPr>
            </a:lvl3pPr>
            <a:lvl4pPr marL="1371453" indent="0" algn="ctr">
              <a:buNone/>
              <a:defRPr>
                <a:solidFill>
                  <a:schemeClr val="tx1">
                    <a:tint val="75000"/>
                  </a:schemeClr>
                </a:solidFill>
              </a:defRPr>
            </a:lvl4pPr>
            <a:lvl5pPr marL="1828604" indent="0" algn="ctr">
              <a:buNone/>
              <a:defRPr>
                <a:solidFill>
                  <a:schemeClr val="tx1">
                    <a:tint val="75000"/>
                  </a:schemeClr>
                </a:solidFill>
              </a:defRPr>
            </a:lvl5pPr>
            <a:lvl6pPr marL="2285755" indent="0" algn="ctr">
              <a:buNone/>
              <a:defRPr>
                <a:solidFill>
                  <a:schemeClr val="tx1">
                    <a:tint val="75000"/>
                  </a:schemeClr>
                </a:solidFill>
              </a:defRPr>
            </a:lvl6pPr>
            <a:lvl7pPr marL="2742906" indent="0" algn="ctr">
              <a:buNone/>
              <a:defRPr>
                <a:solidFill>
                  <a:schemeClr val="tx1">
                    <a:tint val="75000"/>
                  </a:schemeClr>
                </a:solidFill>
              </a:defRPr>
            </a:lvl7pPr>
            <a:lvl8pPr marL="3200057" indent="0" algn="ctr">
              <a:buNone/>
              <a:defRPr>
                <a:solidFill>
                  <a:schemeClr val="tx1">
                    <a:tint val="75000"/>
                  </a:schemeClr>
                </a:solidFill>
              </a:defRPr>
            </a:lvl8pPr>
            <a:lvl9pPr marL="3657208" indent="0" algn="ctr">
              <a:buNone/>
              <a:defRPr>
                <a:solidFill>
                  <a:schemeClr val="tx1">
                    <a:tint val="75000"/>
                  </a:schemeClr>
                </a:solidFill>
              </a:defRPr>
            </a:lvl9pPr>
          </a:lstStyle>
          <a:p>
            <a:r>
              <a:rPr lang="en-US" dirty="0" smtClean="0"/>
              <a:t>Click to edit Master subtitle style</a:t>
            </a:r>
            <a:endParaRPr lang="en-GB" dirty="0"/>
          </a:p>
        </p:txBody>
      </p:sp>
      <p:grpSp>
        <p:nvGrpSpPr>
          <p:cNvPr id="12" name="Group 11"/>
          <p:cNvGrpSpPr/>
          <p:nvPr userDrawn="1"/>
        </p:nvGrpSpPr>
        <p:grpSpPr>
          <a:xfrm>
            <a:off x="-6532" y="2405084"/>
            <a:ext cx="9150532" cy="3349170"/>
            <a:chOff x="-6532" y="2405084"/>
            <a:chExt cx="9150532" cy="3349170"/>
          </a:xfrm>
        </p:grpSpPr>
        <p:sp>
          <p:nvSpPr>
            <p:cNvPr id="1032" name="Freeform 8"/>
            <p:cNvSpPr>
              <a:spLocks/>
            </p:cNvSpPr>
            <p:nvPr userDrawn="1"/>
          </p:nvSpPr>
          <p:spPr bwMode="gray">
            <a:xfrm>
              <a:off x="2273222" y="2405084"/>
              <a:ext cx="6870778" cy="2495225"/>
            </a:xfrm>
            <a:custGeom>
              <a:avLst/>
              <a:gdLst/>
              <a:ahLst/>
              <a:cxnLst>
                <a:cxn ang="0">
                  <a:pos x="0" y="1852"/>
                </a:cxn>
                <a:cxn ang="0">
                  <a:pos x="5081" y="0"/>
                </a:cxn>
                <a:cxn ang="0">
                  <a:pos x="5081" y="968"/>
                </a:cxn>
                <a:cxn ang="0">
                  <a:pos x="0" y="1852"/>
                </a:cxn>
              </a:cxnLst>
              <a:rect l="0" t="0" r="r" b="b"/>
              <a:pathLst>
                <a:path w="5081" h="1852">
                  <a:moveTo>
                    <a:pt x="0" y="1852"/>
                  </a:moveTo>
                  <a:lnTo>
                    <a:pt x="5081" y="0"/>
                  </a:lnTo>
                  <a:lnTo>
                    <a:pt x="5081" y="968"/>
                  </a:lnTo>
                  <a:lnTo>
                    <a:pt x="0" y="1852"/>
                  </a:lnTo>
                  <a:close/>
                </a:path>
              </a:pathLst>
            </a:custGeom>
            <a:solidFill>
              <a:schemeClr val="accent2"/>
            </a:solidFill>
            <a:ln w="9525">
              <a:noFill/>
              <a:round/>
              <a:headEnd/>
              <a:tailEnd/>
            </a:ln>
          </p:spPr>
          <p:txBody>
            <a:bodyPr vert="horz" wrap="square" lIns="91440" tIns="45720" rIns="91440" bIns="45720" numCol="1" anchor="t" anchorCtr="0" compatLnSpc="1">
              <a:prstTxWarp prst="textNoShape">
                <a:avLst/>
              </a:prstTxWarp>
            </a:bodyPr>
            <a:lstStyle/>
            <a:p>
              <a:pPr defTabSz="914302"/>
              <a:endParaRPr lang="en-GB" dirty="0">
                <a:solidFill>
                  <a:srgbClr val="646464"/>
                </a:solidFill>
                <a:cs typeface="Arial" pitchFamily="34" charset="0"/>
              </a:endParaRPr>
            </a:p>
          </p:txBody>
        </p:sp>
        <p:pic>
          <p:nvPicPr>
            <p:cNvPr id="8" name="Picture 3"/>
            <p:cNvPicPr>
              <a:picLocks noChangeAspect="1" noChangeArrowheads="1"/>
            </p:cNvPicPr>
            <p:nvPr userDrawn="1"/>
          </p:nvPicPr>
          <p:blipFill>
            <a:blip r:embed="rId2" cstate="print"/>
            <a:srcRect/>
            <a:stretch>
              <a:fillRect/>
            </a:stretch>
          </p:blipFill>
          <p:spPr bwMode="auto">
            <a:xfrm>
              <a:off x="-6532" y="4411503"/>
              <a:ext cx="2289891" cy="1342751"/>
            </a:xfrm>
            <a:prstGeom prst="rect">
              <a:avLst/>
            </a:prstGeom>
            <a:noFill/>
            <a:ln w="9525">
              <a:noFill/>
              <a:miter lim="800000"/>
              <a:headEnd/>
              <a:tailEnd/>
            </a:ln>
            <a:effectLst/>
          </p:spPr>
        </p:pic>
      </p:grpSp>
      <p:pic>
        <p:nvPicPr>
          <p:cNvPr id="10" name="Picture 9" descr="EY_Logo2.emf"/>
          <p:cNvPicPr>
            <a:picLocks noChangeAspect="1"/>
          </p:cNvPicPr>
          <p:nvPr userDrawn="1"/>
        </p:nvPicPr>
        <p:blipFill>
          <a:blip r:embed="rId3" cstate="print"/>
          <a:stretch>
            <a:fillRect/>
          </a:stretch>
        </p:blipFill>
        <p:spPr>
          <a:xfrm>
            <a:off x="2267713" y="5754254"/>
            <a:ext cx="989153" cy="749808"/>
          </a:xfrm>
          <a:prstGeom prst="rect">
            <a:avLst/>
          </a:prstGeom>
        </p:spPr>
      </p:pic>
    </p:spTree>
    <p:extLst>
      <p:ext uri="{BB962C8B-B14F-4D97-AF65-F5344CB8AC3E}">
        <p14:creationId xmlns:p14="http://schemas.microsoft.com/office/powerpoint/2010/main" xmlns="" val="4076004135"/>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showMasterSp="0" type="title" preserve="1">
  <p:cSld name="Cover_photo_or_illustration_input">
    <p:spTree>
      <p:nvGrpSpPr>
        <p:cNvPr id="1" name=""/>
        <p:cNvGrpSpPr/>
        <p:nvPr/>
      </p:nvGrpSpPr>
      <p:grpSpPr>
        <a:xfrm>
          <a:off x="0" y="0"/>
          <a:ext cx="0" cy="0"/>
          <a:chOff x="0" y="0"/>
          <a:chExt cx="0" cy="0"/>
        </a:xfrm>
      </p:grpSpPr>
      <p:sp>
        <p:nvSpPr>
          <p:cNvPr id="10" name="Freeform 9"/>
          <p:cNvSpPr/>
          <p:nvPr userDrawn="1"/>
        </p:nvSpPr>
        <p:spPr>
          <a:xfrm>
            <a:off x="-9144" y="3000376"/>
            <a:ext cx="2286000" cy="2729861"/>
          </a:xfrm>
          <a:custGeom>
            <a:avLst/>
            <a:gdLst>
              <a:gd name="connsiteX0" fmla="*/ 0 w 2286000"/>
              <a:gd name="connsiteY0" fmla="*/ 1318973 h 1318973"/>
              <a:gd name="connsiteX1" fmla="*/ 0 w 2286000"/>
              <a:gd name="connsiteY1" fmla="*/ 0 h 1318973"/>
              <a:gd name="connsiteX2" fmla="*/ 2286000 w 2286000"/>
              <a:gd name="connsiteY2" fmla="*/ 486803 h 1318973"/>
              <a:gd name="connsiteX3" fmla="*/ 0 w 2286000"/>
              <a:gd name="connsiteY3" fmla="*/ 1318973 h 1318973"/>
              <a:gd name="connsiteX0" fmla="*/ 0 w 2286000"/>
              <a:gd name="connsiteY0" fmla="*/ 2729861 h 2729861"/>
              <a:gd name="connsiteX1" fmla="*/ 9144 w 2286000"/>
              <a:gd name="connsiteY1" fmla="*/ 0 h 2729861"/>
              <a:gd name="connsiteX2" fmla="*/ 2286000 w 2286000"/>
              <a:gd name="connsiteY2" fmla="*/ 1897691 h 2729861"/>
              <a:gd name="connsiteX3" fmla="*/ 0 w 2286000"/>
              <a:gd name="connsiteY3" fmla="*/ 2729861 h 2729861"/>
            </a:gdLst>
            <a:ahLst/>
            <a:cxnLst>
              <a:cxn ang="0">
                <a:pos x="connsiteX0" y="connsiteY0"/>
              </a:cxn>
              <a:cxn ang="0">
                <a:pos x="connsiteX1" y="connsiteY1"/>
              </a:cxn>
              <a:cxn ang="0">
                <a:pos x="connsiteX2" y="connsiteY2"/>
              </a:cxn>
              <a:cxn ang="0">
                <a:pos x="connsiteX3" y="connsiteY3"/>
              </a:cxn>
            </a:cxnLst>
            <a:rect l="l" t="t" r="r" b="b"/>
            <a:pathLst>
              <a:path w="2286000" h="2729861">
                <a:moveTo>
                  <a:pt x="0" y="2729861"/>
                </a:moveTo>
                <a:lnTo>
                  <a:pt x="9144" y="0"/>
                </a:lnTo>
                <a:lnTo>
                  <a:pt x="2286000" y="1897691"/>
                </a:lnTo>
                <a:lnTo>
                  <a:pt x="0" y="2729861"/>
                </a:lnTo>
                <a:close/>
              </a:path>
            </a:pathLst>
          </a:custGeom>
          <a:blipFill>
            <a:blip r:embed="rId2" cstate="print"/>
            <a:stretch>
              <a:fillRect/>
            </a:stretch>
          </a:blipFill>
          <a:ln w="9525">
            <a:noFill/>
          </a:ln>
        </p:spPr>
        <p:style>
          <a:lnRef idx="2">
            <a:schemeClr val="accent1">
              <a:shade val="50000"/>
            </a:schemeClr>
          </a:lnRef>
          <a:fillRef idx="1">
            <a:schemeClr val="accent1"/>
          </a:fillRef>
          <a:effectRef idx="0">
            <a:schemeClr val="accent1"/>
          </a:effectRef>
          <a:fontRef idx="minor">
            <a:schemeClr val="lt1"/>
          </a:fontRef>
        </p:style>
        <p:txBody>
          <a:bodyPr lIns="91430" tIns="45715" rIns="91430" bIns="45715" rtlCol="0" anchor="t" anchorCtr="0"/>
          <a:lstStyle/>
          <a:p>
            <a:pPr algn="ctr" defTabSz="914302"/>
            <a:endParaRPr lang="en-US" sz="1200" dirty="0">
              <a:solidFill>
                <a:srgbClr val="646464"/>
              </a:solidFill>
              <a:cs typeface="Arial" pitchFamily="34" charset="0"/>
            </a:endParaRPr>
          </a:p>
        </p:txBody>
      </p:sp>
      <p:sp>
        <p:nvSpPr>
          <p:cNvPr id="2" name="Title 1"/>
          <p:cNvSpPr>
            <a:spLocks noGrp="1"/>
          </p:cNvSpPr>
          <p:nvPr>
            <p:ph type="ctrTitle"/>
          </p:nvPr>
        </p:nvSpPr>
        <p:spPr>
          <a:xfrm>
            <a:off x="2267712" y="777600"/>
            <a:ext cx="5549578" cy="860400"/>
          </a:xfrm>
        </p:spPr>
        <p:txBody>
          <a:bodyPr/>
          <a:lstStyle>
            <a:lvl1pPr>
              <a:defRPr>
                <a:solidFill>
                  <a:schemeClr val="bg1"/>
                </a:solidFill>
                <a:latin typeface="EYInterstate Light" pitchFamily="2" charset="0"/>
                <a:cs typeface="Arial" pitchFamily="34" charset="0"/>
              </a:defRPr>
            </a:lvl1pPr>
          </a:lstStyle>
          <a:p>
            <a:r>
              <a:rPr lang="en-US" dirty="0" smtClean="0"/>
              <a:t>Click to edit Master title style</a:t>
            </a:r>
            <a:endParaRPr lang="en-GB" dirty="0"/>
          </a:p>
        </p:txBody>
      </p:sp>
      <p:sp>
        <p:nvSpPr>
          <p:cNvPr id="3" name="Subtitle 2"/>
          <p:cNvSpPr>
            <a:spLocks noGrp="1"/>
          </p:cNvSpPr>
          <p:nvPr>
            <p:ph type="subTitle" idx="1"/>
          </p:nvPr>
        </p:nvSpPr>
        <p:spPr>
          <a:xfrm>
            <a:off x="2267712" y="1753200"/>
            <a:ext cx="5549578" cy="968400"/>
          </a:xfrm>
        </p:spPr>
        <p:txBody>
          <a:bodyPr/>
          <a:lstStyle>
            <a:lvl1pPr marL="0" indent="0" algn="l">
              <a:buNone/>
              <a:defRPr sz="2000">
                <a:solidFill>
                  <a:schemeClr val="bg1"/>
                </a:solidFill>
                <a:latin typeface="EYInterstate Light" pitchFamily="2" charset="0"/>
                <a:cs typeface="Arial" pitchFamily="34" charset="0"/>
              </a:defRPr>
            </a:lvl1pPr>
            <a:lvl2pPr marL="0" indent="0" algn="l">
              <a:buNone/>
              <a:defRPr sz="1600">
                <a:solidFill>
                  <a:schemeClr val="tx1">
                    <a:tint val="75000"/>
                  </a:schemeClr>
                </a:solidFill>
              </a:defRPr>
            </a:lvl2pPr>
            <a:lvl3pPr marL="914302" indent="0" algn="ctr">
              <a:buNone/>
              <a:defRPr>
                <a:solidFill>
                  <a:schemeClr val="tx1">
                    <a:tint val="75000"/>
                  </a:schemeClr>
                </a:solidFill>
              </a:defRPr>
            </a:lvl3pPr>
            <a:lvl4pPr marL="1371453" indent="0" algn="ctr">
              <a:buNone/>
              <a:defRPr>
                <a:solidFill>
                  <a:schemeClr val="tx1">
                    <a:tint val="75000"/>
                  </a:schemeClr>
                </a:solidFill>
              </a:defRPr>
            </a:lvl4pPr>
            <a:lvl5pPr marL="1828604" indent="0" algn="ctr">
              <a:buNone/>
              <a:defRPr>
                <a:solidFill>
                  <a:schemeClr val="tx1">
                    <a:tint val="75000"/>
                  </a:schemeClr>
                </a:solidFill>
              </a:defRPr>
            </a:lvl5pPr>
            <a:lvl6pPr marL="2285755" indent="0" algn="ctr">
              <a:buNone/>
              <a:defRPr>
                <a:solidFill>
                  <a:schemeClr val="tx1">
                    <a:tint val="75000"/>
                  </a:schemeClr>
                </a:solidFill>
              </a:defRPr>
            </a:lvl6pPr>
            <a:lvl7pPr marL="2742906" indent="0" algn="ctr">
              <a:buNone/>
              <a:defRPr>
                <a:solidFill>
                  <a:schemeClr val="tx1">
                    <a:tint val="75000"/>
                  </a:schemeClr>
                </a:solidFill>
              </a:defRPr>
            </a:lvl7pPr>
            <a:lvl8pPr marL="3200057" indent="0" algn="ctr">
              <a:buNone/>
              <a:defRPr>
                <a:solidFill>
                  <a:schemeClr val="tx1">
                    <a:tint val="75000"/>
                  </a:schemeClr>
                </a:solidFill>
              </a:defRPr>
            </a:lvl8pPr>
            <a:lvl9pPr marL="3657208" indent="0" algn="ctr">
              <a:buNone/>
              <a:defRPr>
                <a:solidFill>
                  <a:schemeClr val="tx1">
                    <a:tint val="75000"/>
                  </a:schemeClr>
                </a:solidFill>
              </a:defRPr>
            </a:lvl9pPr>
          </a:lstStyle>
          <a:p>
            <a:r>
              <a:rPr lang="en-US" dirty="0" smtClean="0"/>
              <a:t>Click to edit Master subtitle style</a:t>
            </a:r>
            <a:endParaRPr lang="en-GB" dirty="0"/>
          </a:p>
        </p:txBody>
      </p:sp>
      <p:sp>
        <p:nvSpPr>
          <p:cNvPr id="1032" name="Freeform 8"/>
          <p:cNvSpPr>
            <a:spLocks/>
          </p:cNvSpPr>
          <p:nvPr userDrawn="1"/>
        </p:nvSpPr>
        <p:spPr bwMode="gray">
          <a:xfrm>
            <a:off x="2273222" y="2405084"/>
            <a:ext cx="6870778" cy="2495225"/>
          </a:xfrm>
          <a:custGeom>
            <a:avLst/>
            <a:gdLst/>
            <a:ahLst/>
            <a:cxnLst>
              <a:cxn ang="0">
                <a:pos x="0" y="1852"/>
              </a:cxn>
              <a:cxn ang="0">
                <a:pos x="5081" y="0"/>
              </a:cxn>
              <a:cxn ang="0">
                <a:pos x="5081" y="968"/>
              </a:cxn>
              <a:cxn ang="0">
                <a:pos x="0" y="1852"/>
              </a:cxn>
            </a:cxnLst>
            <a:rect l="0" t="0" r="r" b="b"/>
            <a:pathLst>
              <a:path w="5081" h="1852">
                <a:moveTo>
                  <a:pt x="0" y="1852"/>
                </a:moveTo>
                <a:lnTo>
                  <a:pt x="5081" y="0"/>
                </a:lnTo>
                <a:lnTo>
                  <a:pt x="5081" y="968"/>
                </a:lnTo>
                <a:lnTo>
                  <a:pt x="0" y="1852"/>
                </a:lnTo>
                <a:close/>
              </a:path>
            </a:pathLst>
          </a:custGeom>
          <a:solidFill>
            <a:schemeClr val="accent2"/>
          </a:solidFill>
          <a:ln w="9525">
            <a:noFill/>
            <a:round/>
            <a:headEnd/>
            <a:tailEnd/>
          </a:ln>
        </p:spPr>
        <p:txBody>
          <a:bodyPr vert="horz" wrap="square" lIns="91430" tIns="45715" rIns="91430" bIns="45715" numCol="1" anchor="t" anchorCtr="0" compatLnSpc="1">
            <a:prstTxWarp prst="textNoShape">
              <a:avLst/>
            </a:prstTxWarp>
          </a:bodyPr>
          <a:lstStyle/>
          <a:p>
            <a:pPr defTabSz="914302"/>
            <a:endParaRPr lang="en-GB" dirty="0">
              <a:solidFill>
                <a:srgbClr val="646464"/>
              </a:solidFill>
              <a:cs typeface="Arial" pitchFamily="34" charset="0"/>
            </a:endParaRPr>
          </a:p>
        </p:txBody>
      </p:sp>
      <p:sp>
        <p:nvSpPr>
          <p:cNvPr id="7" name="TextBox 6"/>
          <p:cNvSpPr txBox="1"/>
          <p:nvPr userDrawn="1"/>
        </p:nvSpPr>
        <p:spPr>
          <a:xfrm>
            <a:off x="65319" y="4047893"/>
            <a:ext cx="1785784" cy="874081"/>
          </a:xfrm>
          <a:prstGeom prst="rect">
            <a:avLst/>
          </a:prstGeom>
          <a:noFill/>
        </p:spPr>
        <p:txBody>
          <a:bodyPr wrap="square" lIns="0" tIns="36572" rIns="0" bIns="0" rtlCol="0">
            <a:spAutoFit/>
          </a:bodyPr>
          <a:lstStyle/>
          <a:p>
            <a:pPr defTabSz="914302">
              <a:lnSpc>
                <a:spcPct val="85000"/>
              </a:lnSpc>
              <a:spcAft>
                <a:spcPts val="600"/>
              </a:spcAft>
              <a:buClr>
                <a:srgbClr val="FFE600"/>
              </a:buClr>
              <a:buSzPct val="70000"/>
            </a:pPr>
            <a:r>
              <a:rPr lang="en-US" sz="1600" b="1" dirty="0" smtClean="0">
                <a:solidFill>
                  <a:srgbClr val="FFE600"/>
                </a:solidFill>
                <a:cs typeface="Arial" pitchFamily="34" charset="0"/>
              </a:rPr>
              <a:t>Placeholder image — to replace this image, select View&gt;Notes Page</a:t>
            </a:r>
          </a:p>
        </p:txBody>
      </p:sp>
      <p:pic>
        <p:nvPicPr>
          <p:cNvPr id="9" name="Picture 8" descr="EY_Logo2.emf"/>
          <p:cNvPicPr>
            <a:picLocks noChangeAspect="1"/>
          </p:cNvPicPr>
          <p:nvPr userDrawn="1"/>
        </p:nvPicPr>
        <p:blipFill>
          <a:blip r:embed="rId3" cstate="print"/>
          <a:stretch>
            <a:fillRect/>
          </a:stretch>
        </p:blipFill>
        <p:spPr>
          <a:xfrm>
            <a:off x="2267713" y="5754254"/>
            <a:ext cx="989153" cy="749808"/>
          </a:xfrm>
          <a:prstGeom prst="rect">
            <a:avLst/>
          </a:prstGeom>
        </p:spPr>
      </p:pic>
    </p:spTree>
    <p:extLst>
      <p:ext uri="{BB962C8B-B14F-4D97-AF65-F5344CB8AC3E}">
        <p14:creationId xmlns:p14="http://schemas.microsoft.com/office/powerpoint/2010/main" xmlns="" val="3276177440"/>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obj" preserve="1">
  <p:cSld name="Standard slid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bg1"/>
                </a:solidFill>
                <a:latin typeface="EYInterstate Light" pitchFamily="2" charset="0"/>
                <a:cs typeface="Arial" pitchFamily="34" charset="0"/>
              </a:defRPr>
            </a:lvl1pPr>
          </a:lstStyle>
          <a:p>
            <a:r>
              <a:rPr lang="en-US" dirty="0" smtClean="0"/>
              <a:t>Click to edit Master title style</a:t>
            </a:r>
            <a:endParaRPr lang="en-GB" dirty="0"/>
          </a:p>
        </p:txBody>
      </p:sp>
      <p:sp>
        <p:nvSpPr>
          <p:cNvPr id="3" name="Content Placeholder 2"/>
          <p:cNvSpPr>
            <a:spLocks noGrp="1"/>
          </p:cNvSpPr>
          <p:nvPr>
            <p:ph idx="1"/>
          </p:nvPr>
        </p:nvSpPr>
        <p:spPr>
          <a:xfrm>
            <a:off x="457200" y="1425599"/>
            <a:ext cx="8229600" cy="4698977"/>
          </a:xfrm>
        </p:spPr>
        <p:txBody>
          <a:bodyPr/>
          <a:lstStyle>
            <a:lvl1pPr>
              <a:defRPr>
                <a:solidFill>
                  <a:schemeClr val="bg1"/>
                </a:solidFill>
                <a:latin typeface="EYInterstate Light" pitchFamily="2" charset="0"/>
                <a:cs typeface="Arial" pitchFamily="34" charset="0"/>
              </a:defRPr>
            </a:lvl1pPr>
            <a:lvl2pPr>
              <a:defRPr>
                <a:solidFill>
                  <a:schemeClr val="bg1"/>
                </a:solidFill>
                <a:latin typeface="EYInterstate Light" pitchFamily="2" charset="0"/>
                <a:cs typeface="Arial" pitchFamily="34" charset="0"/>
              </a:defRPr>
            </a:lvl2pPr>
            <a:lvl3pPr>
              <a:defRPr>
                <a:solidFill>
                  <a:schemeClr val="bg1"/>
                </a:solidFill>
                <a:latin typeface="EYInterstate Light" pitchFamily="2" charset="0"/>
                <a:cs typeface="Arial" pitchFamily="34" charset="0"/>
              </a:defRPr>
            </a:lvl3pPr>
            <a:lvl4pPr>
              <a:defRPr>
                <a:solidFill>
                  <a:schemeClr val="bg1"/>
                </a:solidFill>
                <a:latin typeface="EYInterstate Light" pitchFamily="2" charset="0"/>
                <a:cs typeface="Arial" pitchFamily="34" charset="0"/>
              </a:defRPr>
            </a:lvl4pPr>
            <a:lvl5pPr>
              <a:defRPr>
                <a:solidFill>
                  <a:schemeClr val="bg1"/>
                </a:solidFill>
                <a:latin typeface="EYInterstate Light" pitchFamily="2" charset="0"/>
                <a:cs typeface="Arial"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7" name="Line 10"/>
          <p:cNvSpPr>
            <a:spLocks noChangeShapeType="1"/>
          </p:cNvSpPr>
          <p:nvPr userDrawn="1"/>
        </p:nvSpPr>
        <p:spPr bwMode="auto">
          <a:xfrm>
            <a:off x="457200" y="1044000"/>
            <a:ext cx="8229600" cy="0"/>
          </a:xfrm>
          <a:prstGeom prst="line">
            <a:avLst/>
          </a:prstGeom>
          <a:noFill/>
          <a:ln w="19050">
            <a:solidFill>
              <a:schemeClr val="accent2"/>
            </a:solidFill>
            <a:round/>
            <a:headEnd/>
            <a:tailEnd/>
          </a:ln>
          <a:effectLst/>
        </p:spPr>
        <p:txBody>
          <a:bodyPr wrap="none" lIns="91430" tIns="45715" rIns="91430" bIns="45715"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solidFill>
                <a:srgbClr val="646464"/>
              </a:solidFill>
              <a:cs typeface="Arial" pitchFamily="34" charset="0"/>
            </a:endParaRPr>
          </a:p>
        </p:txBody>
      </p:sp>
      <p:sp>
        <p:nvSpPr>
          <p:cNvPr id="8" name="Line 11"/>
          <p:cNvSpPr>
            <a:spLocks noChangeShapeType="1"/>
          </p:cNvSpPr>
          <p:nvPr userDrawn="1"/>
        </p:nvSpPr>
        <p:spPr bwMode="auto">
          <a:xfrm>
            <a:off x="457200" y="6242400"/>
            <a:ext cx="8229600" cy="0"/>
          </a:xfrm>
          <a:prstGeom prst="line">
            <a:avLst/>
          </a:prstGeom>
          <a:noFill/>
          <a:ln w="3175">
            <a:solidFill>
              <a:schemeClr val="bg1"/>
            </a:solidFill>
            <a:round/>
            <a:headEnd/>
            <a:tailEnd/>
          </a:ln>
          <a:effectLst/>
        </p:spPr>
        <p:txBody>
          <a:bodyPr wrap="none" lIns="91430" tIns="45715" rIns="91430" bIns="45715"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solidFill>
                <a:srgbClr val="646464"/>
              </a:solidFill>
              <a:cs typeface="Arial" pitchFamily="34" charset="0"/>
            </a:endParaRPr>
          </a:p>
        </p:txBody>
      </p:sp>
      <p:sp>
        <p:nvSpPr>
          <p:cNvPr id="9" name="Footer Placeholder 4"/>
          <p:cNvSpPr>
            <a:spLocks noGrp="1"/>
          </p:cNvSpPr>
          <p:nvPr>
            <p:ph type="ftr" sz="quarter" idx="3"/>
          </p:nvPr>
        </p:nvSpPr>
        <p:spPr>
          <a:xfrm>
            <a:off x="2588400" y="6409944"/>
            <a:ext cx="3434400" cy="201168"/>
          </a:xfrm>
          <a:prstGeom prst="rect">
            <a:avLst/>
          </a:prstGeom>
        </p:spPr>
        <p:txBody>
          <a:bodyPr vert="horz" lIns="0" tIns="0" rIns="0" bIns="0" rtlCol="0" anchor="ctr" anchorCtr="0">
            <a:noAutofit/>
          </a:bodyPr>
          <a:lstStyle>
            <a:lvl1pPr algn="l">
              <a:defRPr sz="1100">
                <a:solidFill>
                  <a:schemeClr val="bg1"/>
                </a:solidFill>
                <a:latin typeface="EYInterstate Light" pitchFamily="2" charset="0"/>
                <a:cs typeface="Arial" pitchFamily="34" charset="0"/>
              </a:defRPr>
            </a:lvl1pPr>
          </a:lstStyle>
          <a:p>
            <a:r>
              <a:rPr lang="en-US" smtClean="0">
                <a:solidFill>
                  <a:srgbClr val="646464"/>
                </a:solidFill>
              </a:rPr>
              <a:t>Taxation - Expatriates and Foreign nationals</a:t>
            </a:r>
            <a:endParaRPr lang="en-GB" dirty="0">
              <a:solidFill>
                <a:srgbClr val="646464"/>
              </a:solidFill>
            </a:endParaRPr>
          </a:p>
        </p:txBody>
      </p:sp>
      <p:sp>
        <p:nvSpPr>
          <p:cNvPr id="10" name="Date Placeholder 3"/>
          <p:cNvSpPr>
            <a:spLocks noGrp="1"/>
          </p:cNvSpPr>
          <p:nvPr>
            <p:ph type="dt" sz="half" idx="2"/>
          </p:nvPr>
        </p:nvSpPr>
        <p:spPr>
          <a:xfrm>
            <a:off x="1217792" y="6409944"/>
            <a:ext cx="1188720" cy="201168"/>
          </a:xfrm>
          <a:prstGeom prst="rect">
            <a:avLst/>
          </a:prstGeom>
        </p:spPr>
        <p:txBody>
          <a:bodyPr vert="horz" wrap="none" lIns="0" tIns="45715" rIns="91430" bIns="45715" rtlCol="0" anchor="ctr" anchorCtr="0">
            <a:noAutofit/>
          </a:bodyPr>
          <a:lstStyle>
            <a:lvl1pPr algn="l">
              <a:defRPr sz="1100">
                <a:solidFill>
                  <a:schemeClr val="bg1"/>
                </a:solidFill>
                <a:latin typeface="EYInterstate Light" pitchFamily="2" charset="0"/>
                <a:cs typeface="Arial" pitchFamily="34" charset="0"/>
              </a:defRPr>
            </a:lvl1pPr>
          </a:lstStyle>
          <a:p>
            <a:endParaRPr lang="en-US" dirty="0">
              <a:solidFill>
                <a:srgbClr val="646464"/>
              </a:solidFill>
            </a:endParaRPr>
          </a:p>
        </p:txBody>
      </p:sp>
    </p:spTree>
    <p:extLst>
      <p:ext uri="{BB962C8B-B14F-4D97-AF65-F5344CB8AC3E}">
        <p14:creationId xmlns:p14="http://schemas.microsoft.com/office/powerpoint/2010/main" xmlns="" val="2935448813"/>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7" name="Line 10"/>
          <p:cNvSpPr>
            <a:spLocks noChangeShapeType="1"/>
          </p:cNvSpPr>
          <p:nvPr userDrawn="1"/>
        </p:nvSpPr>
        <p:spPr bwMode="auto">
          <a:xfrm>
            <a:off x="457200" y="1044000"/>
            <a:ext cx="8229600" cy="0"/>
          </a:xfrm>
          <a:prstGeom prst="line">
            <a:avLst/>
          </a:prstGeom>
          <a:noFill/>
          <a:ln w="19050">
            <a:solidFill>
              <a:schemeClr val="accent2"/>
            </a:solidFill>
            <a:round/>
            <a:headEnd/>
            <a:tailEnd/>
          </a:ln>
          <a:effectLst/>
        </p:spPr>
        <p:txBody>
          <a:bodyPr wrap="none" lIns="91430" tIns="45715" rIns="91430" bIns="45715"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solidFill>
                <a:srgbClr val="646464"/>
              </a:solidFill>
              <a:cs typeface="Arial" pitchFamily="34" charset="0"/>
            </a:endParaRPr>
          </a:p>
        </p:txBody>
      </p:sp>
      <p:sp>
        <p:nvSpPr>
          <p:cNvPr id="8" name="Line 11"/>
          <p:cNvSpPr>
            <a:spLocks noChangeShapeType="1"/>
          </p:cNvSpPr>
          <p:nvPr userDrawn="1"/>
        </p:nvSpPr>
        <p:spPr bwMode="auto">
          <a:xfrm>
            <a:off x="457200" y="6242400"/>
            <a:ext cx="8229600" cy="0"/>
          </a:xfrm>
          <a:prstGeom prst="line">
            <a:avLst/>
          </a:prstGeom>
          <a:noFill/>
          <a:ln w="3175">
            <a:solidFill>
              <a:schemeClr val="bg1"/>
            </a:solidFill>
            <a:round/>
            <a:headEnd/>
            <a:tailEnd/>
          </a:ln>
          <a:effectLst/>
        </p:spPr>
        <p:txBody>
          <a:bodyPr wrap="none" lIns="91430" tIns="45715" rIns="91430" bIns="45715"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solidFill>
                <a:srgbClr val="646464"/>
              </a:solidFill>
              <a:cs typeface="Arial" pitchFamily="34" charset="0"/>
            </a:endParaRPr>
          </a:p>
        </p:txBody>
      </p:sp>
      <p:sp>
        <p:nvSpPr>
          <p:cNvPr id="6" name="Title 5"/>
          <p:cNvSpPr>
            <a:spLocks noGrp="1"/>
          </p:cNvSpPr>
          <p:nvPr>
            <p:ph type="title"/>
          </p:nvPr>
        </p:nvSpPr>
        <p:spPr/>
        <p:txBody>
          <a:bodyPr/>
          <a:lstStyle>
            <a:lvl1pPr>
              <a:defRPr/>
            </a:lvl1pPr>
          </a:lstStyle>
          <a:p>
            <a:r>
              <a:rPr lang="en-US" dirty="0" smtClean="0"/>
              <a:t>Click to edit Master title style</a:t>
            </a:r>
            <a:endParaRPr lang="en-US" dirty="0"/>
          </a:p>
        </p:txBody>
      </p:sp>
      <p:sp>
        <p:nvSpPr>
          <p:cNvPr id="9" name="Footer Placeholder 4"/>
          <p:cNvSpPr>
            <a:spLocks noGrp="1"/>
          </p:cNvSpPr>
          <p:nvPr>
            <p:ph type="ftr" sz="quarter" idx="3"/>
          </p:nvPr>
        </p:nvSpPr>
        <p:spPr>
          <a:xfrm>
            <a:off x="2588400" y="6409944"/>
            <a:ext cx="3434400" cy="201168"/>
          </a:xfrm>
          <a:prstGeom prst="rect">
            <a:avLst/>
          </a:prstGeom>
        </p:spPr>
        <p:txBody>
          <a:bodyPr vert="horz" lIns="0" tIns="0" rIns="0" bIns="0" rtlCol="0" anchor="ctr" anchorCtr="0">
            <a:noAutofit/>
          </a:bodyPr>
          <a:lstStyle>
            <a:lvl1pPr algn="l">
              <a:defRPr sz="1100">
                <a:solidFill>
                  <a:schemeClr val="bg1"/>
                </a:solidFill>
                <a:latin typeface="EYInterstate Light" pitchFamily="2" charset="0"/>
                <a:cs typeface="Arial" pitchFamily="34" charset="0"/>
              </a:defRPr>
            </a:lvl1pPr>
          </a:lstStyle>
          <a:p>
            <a:r>
              <a:rPr lang="en-US" smtClean="0">
                <a:solidFill>
                  <a:srgbClr val="646464"/>
                </a:solidFill>
              </a:rPr>
              <a:t>Taxation - Expatriates and Foreign nationals</a:t>
            </a:r>
            <a:endParaRPr lang="en-GB" dirty="0">
              <a:solidFill>
                <a:srgbClr val="646464"/>
              </a:solidFill>
            </a:endParaRPr>
          </a:p>
        </p:txBody>
      </p:sp>
      <p:sp>
        <p:nvSpPr>
          <p:cNvPr id="10" name="Date Placeholder 3"/>
          <p:cNvSpPr>
            <a:spLocks noGrp="1"/>
          </p:cNvSpPr>
          <p:nvPr>
            <p:ph type="dt" sz="half" idx="2"/>
          </p:nvPr>
        </p:nvSpPr>
        <p:spPr>
          <a:xfrm>
            <a:off x="1217792" y="6409944"/>
            <a:ext cx="1188720" cy="201168"/>
          </a:xfrm>
          <a:prstGeom prst="rect">
            <a:avLst/>
          </a:prstGeom>
        </p:spPr>
        <p:txBody>
          <a:bodyPr vert="horz" wrap="none" lIns="0" tIns="45715" rIns="91430" bIns="45715" rtlCol="0" anchor="ctr" anchorCtr="0">
            <a:noAutofit/>
          </a:bodyPr>
          <a:lstStyle>
            <a:lvl1pPr algn="l">
              <a:defRPr sz="1100">
                <a:solidFill>
                  <a:schemeClr val="bg1"/>
                </a:solidFill>
                <a:latin typeface="EYInterstate Light" pitchFamily="2" charset="0"/>
                <a:cs typeface="Arial" pitchFamily="34" charset="0"/>
              </a:defRPr>
            </a:lvl1pPr>
          </a:lstStyle>
          <a:p>
            <a:endParaRPr lang="en-US" dirty="0">
              <a:solidFill>
                <a:srgbClr val="646464"/>
              </a:solidFill>
            </a:endParaRPr>
          </a:p>
        </p:txBody>
      </p:sp>
    </p:spTree>
    <p:extLst>
      <p:ext uri="{BB962C8B-B14F-4D97-AF65-F5344CB8AC3E}">
        <p14:creationId xmlns:p14="http://schemas.microsoft.com/office/powerpoint/2010/main" xmlns="" val="748778366"/>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twoObj" preserve="1">
  <p:cSld name="Two columns, no heading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bg1"/>
                </a:solidFill>
                <a:latin typeface="EYInterstate Light" pitchFamily="2" charset="0"/>
                <a:cs typeface="Arial" pitchFamily="34" charset="0"/>
              </a:defRPr>
            </a:lvl1pPr>
          </a:lstStyle>
          <a:p>
            <a:r>
              <a:rPr lang="en-US" dirty="0" smtClean="0"/>
              <a:t>Click to edit Master title style</a:t>
            </a:r>
            <a:endParaRPr lang="en-GB" dirty="0"/>
          </a:p>
        </p:txBody>
      </p:sp>
      <p:sp>
        <p:nvSpPr>
          <p:cNvPr id="3" name="Content Placeholder 2"/>
          <p:cNvSpPr>
            <a:spLocks noGrp="1"/>
          </p:cNvSpPr>
          <p:nvPr>
            <p:ph sz="half" idx="1"/>
          </p:nvPr>
        </p:nvSpPr>
        <p:spPr>
          <a:xfrm>
            <a:off x="457200" y="1426465"/>
            <a:ext cx="4038600" cy="4698111"/>
          </a:xfrm>
        </p:spPr>
        <p:txBody>
          <a:bodyPr/>
          <a:lstStyle>
            <a:lvl1pPr>
              <a:defRPr sz="2400">
                <a:solidFill>
                  <a:schemeClr val="bg1"/>
                </a:solidFill>
                <a:latin typeface="EYInterstate Light" pitchFamily="2" charset="0"/>
                <a:cs typeface="Arial" pitchFamily="34" charset="0"/>
              </a:defRPr>
            </a:lvl1pPr>
            <a:lvl2pPr>
              <a:defRPr sz="2400">
                <a:solidFill>
                  <a:schemeClr val="bg1"/>
                </a:solidFill>
                <a:latin typeface="EYInterstate Light" pitchFamily="2" charset="0"/>
                <a:cs typeface="Arial" pitchFamily="34" charset="0"/>
              </a:defRPr>
            </a:lvl2pPr>
            <a:lvl3pPr>
              <a:defRPr sz="2000">
                <a:solidFill>
                  <a:schemeClr val="bg1"/>
                </a:solidFill>
                <a:latin typeface="EYInterstate Light" pitchFamily="2" charset="0"/>
                <a:cs typeface="Arial" pitchFamily="34" charset="0"/>
              </a:defRPr>
            </a:lvl3pPr>
            <a:lvl4pPr>
              <a:defRPr sz="1800">
                <a:solidFill>
                  <a:schemeClr val="bg1"/>
                </a:solidFill>
                <a:latin typeface="EYInterstate Light" pitchFamily="2" charset="0"/>
                <a:cs typeface="Arial" pitchFamily="34" charset="0"/>
              </a:defRPr>
            </a:lvl4pPr>
            <a:lvl5pPr>
              <a:defRPr sz="1800">
                <a:solidFill>
                  <a:schemeClr val="bg1"/>
                </a:solidFill>
                <a:latin typeface="EYInterstate Light" pitchFamily="2" charset="0"/>
                <a:cs typeface="Arial" pitchFamily="34" charset="0"/>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4" name="Content Placeholder 3"/>
          <p:cNvSpPr>
            <a:spLocks noGrp="1"/>
          </p:cNvSpPr>
          <p:nvPr>
            <p:ph sz="half" idx="2"/>
          </p:nvPr>
        </p:nvSpPr>
        <p:spPr>
          <a:xfrm>
            <a:off x="4648200" y="1426465"/>
            <a:ext cx="4038600" cy="4698111"/>
          </a:xfrm>
        </p:spPr>
        <p:txBody>
          <a:bodyPr/>
          <a:lstStyle>
            <a:lvl1pPr>
              <a:defRPr sz="2400">
                <a:solidFill>
                  <a:schemeClr val="bg1"/>
                </a:solidFill>
                <a:latin typeface="EYInterstate Light" pitchFamily="2" charset="0"/>
                <a:cs typeface="Arial" pitchFamily="34" charset="0"/>
              </a:defRPr>
            </a:lvl1pPr>
            <a:lvl2pPr>
              <a:defRPr sz="2400">
                <a:solidFill>
                  <a:schemeClr val="bg1"/>
                </a:solidFill>
                <a:latin typeface="EYInterstate Light" pitchFamily="2" charset="0"/>
                <a:cs typeface="Arial" pitchFamily="34" charset="0"/>
              </a:defRPr>
            </a:lvl2pPr>
            <a:lvl3pPr>
              <a:defRPr sz="2000">
                <a:solidFill>
                  <a:schemeClr val="bg1"/>
                </a:solidFill>
                <a:latin typeface="EYInterstate Light" pitchFamily="2" charset="0"/>
                <a:cs typeface="Arial" pitchFamily="34" charset="0"/>
              </a:defRPr>
            </a:lvl3pPr>
            <a:lvl4pPr>
              <a:defRPr sz="1800">
                <a:solidFill>
                  <a:schemeClr val="bg1"/>
                </a:solidFill>
                <a:latin typeface="EYInterstate Light" pitchFamily="2" charset="0"/>
                <a:cs typeface="Arial" pitchFamily="34" charset="0"/>
              </a:defRPr>
            </a:lvl4pPr>
            <a:lvl5pPr>
              <a:defRPr sz="1800">
                <a:solidFill>
                  <a:schemeClr val="bg1"/>
                </a:solidFill>
                <a:latin typeface="EYInterstate Light" pitchFamily="2" charset="0"/>
                <a:cs typeface="Arial" pitchFamily="34" charset="0"/>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8" name="Line 10"/>
          <p:cNvSpPr>
            <a:spLocks noChangeShapeType="1"/>
          </p:cNvSpPr>
          <p:nvPr userDrawn="1"/>
        </p:nvSpPr>
        <p:spPr bwMode="auto">
          <a:xfrm>
            <a:off x="457200" y="1044000"/>
            <a:ext cx="8229600" cy="0"/>
          </a:xfrm>
          <a:prstGeom prst="line">
            <a:avLst/>
          </a:prstGeom>
          <a:noFill/>
          <a:ln w="19050">
            <a:solidFill>
              <a:schemeClr val="accent2"/>
            </a:solidFill>
            <a:round/>
            <a:headEnd/>
            <a:tailEnd/>
          </a:ln>
          <a:effectLst/>
        </p:spPr>
        <p:txBody>
          <a:bodyPr wrap="none" lIns="91430" tIns="45715" rIns="91430" bIns="45715"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solidFill>
                <a:srgbClr val="646464"/>
              </a:solidFill>
              <a:cs typeface="Arial" pitchFamily="34" charset="0"/>
            </a:endParaRPr>
          </a:p>
        </p:txBody>
      </p:sp>
      <p:sp>
        <p:nvSpPr>
          <p:cNvPr id="12" name="Line 11"/>
          <p:cNvSpPr>
            <a:spLocks noChangeShapeType="1"/>
          </p:cNvSpPr>
          <p:nvPr userDrawn="1"/>
        </p:nvSpPr>
        <p:spPr bwMode="auto">
          <a:xfrm>
            <a:off x="457200" y="6242400"/>
            <a:ext cx="8229600" cy="0"/>
          </a:xfrm>
          <a:prstGeom prst="line">
            <a:avLst/>
          </a:prstGeom>
          <a:noFill/>
          <a:ln w="3175">
            <a:solidFill>
              <a:schemeClr val="bg1"/>
            </a:solidFill>
            <a:round/>
            <a:headEnd/>
            <a:tailEnd/>
          </a:ln>
          <a:effectLst/>
        </p:spPr>
        <p:txBody>
          <a:bodyPr wrap="none" lIns="91430" tIns="45715" rIns="91430" bIns="45715"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solidFill>
                <a:srgbClr val="646464"/>
              </a:solidFill>
              <a:cs typeface="Arial" pitchFamily="34" charset="0"/>
            </a:endParaRPr>
          </a:p>
        </p:txBody>
      </p:sp>
      <p:sp>
        <p:nvSpPr>
          <p:cNvPr id="5" name="Date Placeholder 4"/>
          <p:cNvSpPr>
            <a:spLocks noGrp="1"/>
          </p:cNvSpPr>
          <p:nvPr>
            <p:ph type="dt" sz="half" idx="10"/>
          </p:nvPr>
        </p:nvSpPr>
        <p:spPr/>
        <p:txBody>
          <a:bodyPr/>
          <a:lstStyle>
            <a:lvl1pPr>
              <a:defRPr/>
            </a:lvl1pPr>
          </a:lstStyle>
          <a:p>
            <a:endParaRPr lang="en-US" dirty="0">
              <a:solidFill>
                <a:srgbClr val="646464"/>
              </a:solidFill>
            </a:endParaRPr>
          </a:p>
        </p:txBody>
      </p:sp>
      <p:sp>
        <p:nvSpPr>
          <p:cNvPr id="6" name="Footer Placeholder 5"/>
          <p:cNvSpPr>
            <a:spLocks noGrp="1"/>
          </p:cNvSpPr>
          <p:nvPr>
            <p:ph type="ftr" sz="quarter" idx="11"/>
          </p:nvPr>
        </p:nvSpPr>
        <p:spPr/>
        <p:txBody>
          <a:bodyPr/>
          <a:lstStyle>
            <a:lvl1pPr>
              <a:defRPr/>
            </a:lvl1pPr>
          </a:lstStyle>
          <a:p>
            <a:r>
              <a:rPr lang="en-US" smtClean="0">
                <a:solidFill>
                  <a:srgbClr val="646464"/>
                </a:solidFill>
              </a:rPr>
              <a:t>Taxation - Expatriates and Foreign nationals</a:t>
            </a:r>
            <a:endParaRPr lang="en-GB" dirty="0">
              <a:solidFill>
                <a:srgbClr val="646464"/>
              </a:solidFill>
            </a:endParaRPr>
          </a:p>
        </p:txBody>
      </p:sp>
    </p:spTree>
    <p:extLst>
      <p:ext uri="{BB962C8B-B14F-4D97-AF65-F5344CB8AC3E}">
        <p14:creationId xmlns:p14="http://schemas.microsoft.com/office/powerpoint/2010/main" xmlns="" val="1358677430"/>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Two columns with heading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bg1"/>
                </a:solidFill>
                <a:latin typeface="EYInterstate Light" pitchFamily="2" charset="0"/>
                <a:cs typeface="Arial" pitchFamily="34" charset="0"/>
              </a:defRPr>
            </a:lvl1pPr>
          </a:lstStyle>
          <a:p>
            <a:r>
              <a:rPr lang="en-US" dirty="0" smtClean="0"/>
              <a:t>Click to edit Master title style</a:t>
            </a:r>
            <a:endParaRPr lang="en-GB" dirty="0"/>
          </a:p>
        </p:txBody>
      </p:sp>
      <p:sp>
        <p:nvSpPr>
          <p:cNvPr id="3" name="Content Placeholder 2"/>
          <p:cNvSpPr>
            <a:spLocks noGrp="1"/>
          </p:cNvSpPr>
          <p:nvPr>
            <p:ph sz="half" idx="1"/>
          </p:nvPr>
        </p:nvSpPr>
        <p:spPr>
          <a:xfrm>
            <a:off x="457200" y="2131821"/>
            <a:ext cx="4042800" cy="3994963"/>
          </a:xfrm>
        </p:spPr>
        <p:txBody>
          <a:bodyPr/>
          <a:lstStyle>
            <a:lvl1pPr>
              <a:defRPr sz="2400">
                <a:solidFill>
                  <a:schemeClr val="bg1"/>
                </a:solidFill>
                <a:latin typeface="EYInterstate Light" pitchFamily="2" charset="0"/>
                <a:cs typeface="Arial" pitchFamily="34" charset="0"/>
              </a:defRPr>
            </a:lvl1pPr>
            <a:lvl2pPr>
              <a:defRPr sz="2400">
                <a:solidFill>
                  <a:schemeClr val="bg1"/>
                </a:solidFill>
                <a:latin typeface="EYInterstate Light" pitchFamily="2" charset="0"/>
                <a:cs typeface="Arial" pitchFamily="34" charset="0"/>
              </a:defRPr>
            </a:lvl2pPr>
            <a:lvl3pPr>
              <a:defRPr sz="2000">
                <a:solidFill>
                  <a:schemeClr val="bg1"/>
                </a:solidFill>
                <a:latin typeface="EYInterstate Light" pitchFamily="2" charset="0"/>
                <a:cs typeface="Arial" pitchFamily="34" charset="0"/>
              </a:defRPr>
            </a:lvl3pPr>
            <a:lvl4pPr>
              <a:defRPr sz="1800">
                <a:solidFill>
                  <a:schemeClr val="bg1"/>
                </a:solidFill>
                <a:latin typeface="EYInterstate Light" pitchFamily="2" charset="0"/>
                <a:cs typeface="Arial" pitchFamily="34" charset="0"/>
              </a:defRPr>
            </a:lvl4pPr>
            <a:lvl5pPr>
              <a:defRPr sz="1800">
                <a:solidFill>
                  <a:schemeClr val="bg1"/>
                </a:solidFill>
                <a:latin typeface="EYInterstate Light" pitchFamily="2" charset="0"/>
                <a:cs typeface="Arial" pitchFamily="34" charset="0"/>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4" name="Content Placeholder 3"/>
          <p:cNvSpPr>
            <a:spLocks noGrp="1"/>
          </p:cNvSpPr>
          <p:nvPr>
            <p:ph sz="half" idx="2"/>
          </p:nvPr>
        </p:nvSpPr>
        <p:spPr>
          <a:xfrm>
            <a:off x="4651200" y="2131821"/>
            <a:ext cx="4042800" cy="3994963"/>
          </a:xfrm>
        </p:spPr>
        <p:txBody>
          <a:bodyPr/>
          <a:lstStyle>
            <a:lvl1pPr>
              <a:defRPr sz="2400">
                <a:solidFill>
                  <a:schemeClr val="bg1"/>
                </a:solidFill>
                <a:latin typeface="EYInterstate Light" pitchFamily="2" charset="0"/>
                <a:cs typeface="Arial" pitchFamily="34" charset="0"/>
              </a:defRPr>
            </a:lvl1pPr>
            <a:lvl2pPr>
              <a:defRPr sz="2400">
                <a:solidFill>
                  <a:schemeClr val="bg1"/>
                </a:solidFill>
                <a:latin typeface="EYInterstate Light" pitchFamily="2" charset="0"/>
                <a:cs typeface="Arial" pitchFamily="34" charset="0"/>
              </a:defRPr>
            </a:lvl2pPr>
            <a:lvl3pPr>
              <a:defRPr sz="2000">
                <a:solidFill>
                  <a:schemeClr val="bg1"/>
                </a:solidFill>
                <a:latin typeface="EYInterstate Light" pitchFamily="2" charset="0"/>
                <a:cs typeface="Arial" pitchFamily="34" charset="0"/>
              </a:defRPr>
            </a:lvl3pPr>
            <a:lvl4pPr>
              <a:defRPr sz="1800">
                <a:solidFill>
                  <a:schemeClr val="bg1"/>
                </a:solidFill>
                <a:latin typeface="EYInterstate Light" pitchFamily="2" charset="0"/>
                <a:cs typeface="Arial" pitchFamily="34" charset="0"/>
              </a:defRPr>
            </a:lvl4pPr>
            <a:lvl5pPr>
              <a:defRPr sz="1800">
                <a:solidFill>
                  <a:schemeClr val="bg1"/>
                </a:solidFill>
                <a:latin typeface="EYInterstate Light" pitchFamily="2" charset="0"/>
                <a:cs typeface="Arial" pitchFamily="34" charset="0"/>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8" name="Line 10"/>
          <p:cNvSpPr>
            <a:spLocks noChangeShapeType="1"/>
          </p:cNvSpPr>
          <p:nvPr userDrawn="1"/>
        </p:nvSpPr>
        <p:spPr bwMode="auto">
          <a:xfrm>
            <a:off x="457200" y="1044000"/>
            <a:ext cx="8229600" cy="0"/>
          </a:xfrm>
          <a:prstGeom prst="line">
            <a:avLst/>
          </a:prstGeom>
          <a:noFill/>
          <a:ln w="19050">
            <a:solidFill>
              <a:schemeClr val="accent2"/>
            </a:solidFill>
            <a:round/>
            <a:headEnd/>
            <a:tailEnd/>
          </a:ln>
          <a:effectLst/>
        </p:spPr>
        <p:txBody>
          <a:bodyPr wrap="none" lIns="91430" tIns="45715" rIns="91430" bIns="45715"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solidFill>
                <a:srgbClr val="646464"/>
              </a:solidFill>
              <a:cs typeface="Arial" pitchFamily="34" charset="0"/>
            </a:endParaRPr>
          </a:p>
        </p:txBody>
      </p:sp>
      <p:sp>
        <p:nvSpPr>
          <p:cNvPr id="10" name="Text Placeholder 9"/>
          <p:cNvSpPr>
            <a:spLocks noGrp="1"/>
          </p:cNvSpPr>
          <p:nvPr>
            <p:ph type="body" sz="quarter" idx="12"/>
          </p:nvPr>
        </p:nvSpPr>
        <p:spPr>
          <a:xfrm>
            <a:off x="457200" y="1426464"/>
            <a:ext cx="4042800" cy="640800"/>
          </a:xfrm>
        </p:spPr>
        <p:txBody>
          <a:bodyPr anchor="t" anchorCtr="0"/>
          <a:lstStyle>
            <a:lvl1pPr marL="0" indent="0">
              <a:buNone/>
              <a:defRPr b="1">
                <a:solidFill>
                  <a:schemeClr val="bg1"/>
                </a:solidFill>
                <a:latin typeface="EYInterstate Light" pitchFamily="2" charset="0"/>
                <a:cs typeface="Arial" pitchFamily="34" charset="0"/>
              </a:defRPr>
            </a:lvl1pPr>
          </a:lstStyle>
          <a:p>
            <a:pPr lvl="0"/>
            <a:r>
              <a:rPr lang="en-US" dirty="0" smtClean="0"/>
              <a:t>Click to edit Master text styles</a:t>
            </a:r>
          </a:p>
        </p:txBody>
      </p:sp>
      <p:sp>
        <p:nvSpPr>
          <p:cNvPr id="11" name="Text Placeholder 9"/>
          <p:cNvSpPr>
            <a:spLocks noGrp="1"/>
          </p:cNvSpPr>
          <p:nvPr>
            <p:ph type="body" sz="quarter" idx="13"/>
          </p:nvPr>
        </p:nvSpPr>
        <p:spPr>
          <a:xfrm>
            <a:off x="4651200" y="1426464"/>
            <a:ext cx="4042800" cy="640800"/>
          </a:xfrm>
        </p:spPr>
        <p:txBody>
          <a:bodyPr anchor="t" anchorCtr="0"/>
          <a:lstStyle>
            <a:lvl1pPr marL="0" indent="0">
              <a:buNone/>
              <a:defRPr b="1">
                <a:solidFill>
                  <a:schemeClr val="bg1"/>
                </a:solidFill>
                <a:latin typeface="EYInterstate Light" pitchFamily="2" charset="0"/>
                <a:cs typeface="Arial" pitchFamily="34" charset="0"/>
              </a:defRPr>
            </a:lvl1pPr>
          </a:lstStyle>
          <a:p>
            <a:pPr lvl="0"/>
            <a:r>
              <a:rPr lang="en-US" dirty="0" smtClean="0"/>
              <a:t>Click to edit Master text styles</a:t>
            </a:r>
          </a:p>
        </p:txBody>
      </p:sp>
      <p:sp>
        <p:nvSpPr>
          <p:cNvPr id="9" name="Line 11"/>
          <p:cNvSpPr>
            <a:spLocks noChangeShapeType="1"/>
          </p:cNvSpPr>
          <p:nvPr userDrawn="1"/>
        </p:nvSpPr>
        <p:spPr bwMode="auto">
          <a:xfrm>
            <a:off x="457200" y="6242400"/>
            <a:ext cx="8229600" cy="0"/>
          </a:xfrm>
          <a:prstGeom prst="line">
            <a:avLst/>
          </a:prstGeom>
          <a:noFill/>
          <a:ln w="3175">
            <a:solidFill>
              <a:schemeClr val="bg1"/>
            </a:solidFill>
            <a:round/>
            <a:headEnd/>
            <a:tailEnd/>
          </a:ln>
          <a:effectLst/>
        </p:spPr>
        <p:txBody>
          <a:bodyPr wrap="none" lIns="91430" tIns="45715" rIns="91430" bIns="45715"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solidFill>
                <a:srgbClr val="646464"/>
              </a:solidFill>
              <a:cs typeface="Arial" pitchFamily="34" charset="0"/>
            </a:endParaRPr>
          </a:p>
        </p:txBody>
      </p:sp>
      <p:sp>
        <p:nvSpPr>
          <p:cNvPr id="5" name="Date Placeholder 4"/>
          <p:cNvSpPr>
            <a:spLocks noGrp="1"/>
          </p:cNvSpPr>
          <p:nvPr>
            <p:ph type="dt" sz="half" idx="14"/>
          </p:nvPr>
        </p:nvSpPr>
        <p:spPr/>
        <p:txBody>
          <a:bodyPr/>
          <a:lstStyle>
            <a:lvl1pPr>
              <a:defRPr/>
            </a:lvl1pPr>
          </a:lstStyle>
          <a:p>
            <a:endParaRPr lang="en-US" dirty="0">
              <a:solidFill>
                <a:srgbClr val="646464"/>
              </a:solidFill>
            </a:endParaRPr>
          </a:p>
        </p:txBody>
      </p:sp>
      <p:sp>
        <p:nvSpPr>
          <p:cNvPr id="6" name="Footer Placeholder 5"/>
          <p:cNvSpPr>
            <a:spLocks noGrp="1"/>
          </p:cNvSpPr>
          <p:nvPr>
            <p:ph type="ftr" sz="quarter" idx="15"/>
          </p:nvPr>
        </p:nvSpPr>
        <p:spPr/>
        <p:txBody>
          <a:bodyPr/>
          <a:lstStyle>
            <a:lvl1pPr>
              <a:defRPr/>
            </a:lvl1pPr>
          </a:lstStyle>
          <a:p>
            <a:r>
              <a:rPr lang="en-US" smtClean="0">
                <a:solidFill>
                  <a:srgbClr val="646464"/>
                </a:solidFill>
              </a:rPr>
              <a:t>Taxation - Expatriates and Foreign nationals</a:t>
            </a:r>
            <a:endParaRPr lang="en-GB" dirty="0">
              <a:solidFill>
                <a:srgbClr val="646464"/>
              </a:solidFill>
            </a:endParaRPr>
          </a:p>
        </p:txBody>
      </p:sp>
    </p:spTree>
    <p:extLst>
      <p:ext uri="{BB962C8B-B14F-4D97-AF65-F5344CB8AC3E}">
        <p14:creationId xmlns:p14="http://schemas.microsoft.com/office/powerpoint/2010/main" xmlns="" val="801051122"/>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Key statement">
    <p:spTree>
      <p:nvGrpSpPr>
        <p:cNvPr id="1" name=""/>
        <p:cNvGrpSpPr/>
        <p:nvPr/>
      </p:nvGrpSpPr>
      <p:grpSpPr>
        <a:xfrm>
          <a:off x="0" y="0"/>
          <a:ext cx="0" cy="0"/>
          <a:chOff x="0" y="0"/>
          <a:chExt cx="0" cy="0"/>
        </a:xfrm>
      </p:grpSpPr>
      <p:sp>
        <p:nvSpPr>
          <p:cNvPr id="3" name="Text Placeholder 2"/>
          <p:cNvSpPr>
            <a:spLocks noGrp="1"/>
          </p:cNvSpPr>
          <p:nvPr>
            <p:ph type="body" sz="quarter" idx="11"/>
          </p:nvPr>
        </p:nvSpPr>
        <p:spPr>
          <a:xfrm>
            <a:off x="455614" y="1024129"/>
            <a:ext cx="8229600" cy="1643063"/>
          </a:xfrm>
        </p:spPr>
        <p:txBody>
          <a:bodyPr/>
          <a:lstStyle>
            <a:lvl1pPr marL="0" indent="0" algn="l">
              <a:lnSpc>
                <a:spcPct val="85000"/>
              </a:lnSpc>
              <a:spcBef>
                <a:spcPts val="0"/>
              </a:spcBef>
              <a:buNone/>
              <a:defRPr sz="5000" b="1">
                <a:solidFill>
                  <a:schemeClr val="bg2"/>
                </a:solidFill>
                <a:latin typeface="EYInterstate Light" pitchFamily="2" charset="0"/>
                <a:cs typeface="Arial" pitchFamily="34" charset="0"/>
              </a:defRPr>
            </a:lvl1pPr>
            <a:lvl2pPr marL="0" indent="0">
              <a:buNone/>
              <a:defRPr/>
            </a:lvl2pPr>
            <a:lvl3pPr marL="0" indent="0">
              <a:buNone/>
              <a:defRPr/>
            </a:lvl3pPr>
            <a:lvl4pPr marL="0" indent="0">
              <a:buNone/>
              <a:defRPr/>
            </a:lvl4pPr>
            <a:lvl5pPr marL="0" indent="0">
              <a:buNone/>
              <a:defRPr/>
            </a:lvl5pPr>
          </a:lstStyle>
          <a:p>
            <a:pPr lvl="0"/>
            <a:r>
              <a:rPr lang="en-US" dirty="0" smtClean="0"/>
              <a:t>Click to edit Master text styles</a:t>
            </a:r>
          </a:p>
        </p:txBody>
      </p:sp>
      <p:sp>
        <p:nvSpPr>
          <p:cNvPr id="5" name="Line 11"/>
          <p:cNvSpPr>
            <a:spLocks noChangeShapeType="1"/>
          </p:cNvSpPr>
          <p:nvPr userDrawn="1"/>
        </p:nvSpPr>
        <p:spPr bwMode="auto">
          <a:xfrm>
            <a:off x="457200" y="6242400"/>
            <a:ext cx="8229600" cy="0"/>
          </a:xfrm>
          <a:prstGeom prst="line">
            <a:avLst/>
          </a:prstGeom>
          <a:noFill/>
          <a:ln w="3175">
            <a:solidFill>
              <a:schemeClr val="bg1"/>
            </a:solidFill>
            <a:round/>
            <a:headEnd/>
            <a:tailEnd/>
          </a:ln>
          <a:effectLst/>
        </p:spPr>
        <p:txBody>
          <a:bodyPr wrap="none" lIns="91430" tIns="45715" rIns="91430" bIns="45715"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solidFill>
                <a:srgbClr val="646464"/>
              </a:solidFill>
              <a:cs typeface="Arial" pitchFamily="34" charset="0"/>
            </a:endParaRPr>
          </a:p>
        </p:txBody>
      </p:sp>
      <p:sp>
        <p:nvSpPr>
          <p:cNvPr id="2" name="Date Placeholder 1"/>
          <p:cNvSpPr>
            <a:spLocks noGrp="1"/>
          </p:cNvSpPr>
          <p:nvPr>
            <p:ph type="dt" sz="half" idx="12"/>
          </p:nvPr>
        </p:nvSpPr>
        <p:spPr/>
        <p:txBody>
          <a:bodyPr/>
          <a:lstStyle>
            <a:lvl1pPr>
              <a:defRPr/>
            </a:lvl1pPr>
          </a:lstStyle>
          <a:p>
            <a:endParaRPr lang="en-US" dirty="0">
              <a:solidFill>
                <a:srgbClr val="646464"/>
              </a:solidFill>
            </a:endParaRPr>
          </a:p>
        </p:txBody>
      </p:sp>
      <p:sp>
        <p:nvSpPr>
          <p:cNvPr id="4" name="Footer Placeholder 3"/>
          <p:cNvSpPr>
            <a:spLocks noGrp="1"/>
          </p:cNvSpPr>
          <p:nvPr>
            <p:ph type="ftr" sz="quarter" idx="13"/>
          </p:nvPr>
        </p:nvSpPr>
        <p:spPr/>
        <p:txBody>
          <a:bodyPr/>
          <a:lstStyle>
            <a:lvl1pPr>
              <a:defRPr/>
            </a:lvl1pPr>
          </a:lstStyle>
          <a:p>
            <a:r>
              <a:rPr lang="en-US" smtClean="0">
                <a:solidFill>
                  <a:srgbClr val="646464"/>
                </a:solidFill>
              </a:rPr>
              <a:t>Taxation - Expatriates and Foreign nationals</a:t>
            </a:r>
            <a:endParaRPr lang="en-GB" dirty="0">
              <a:solidFill>
                <a:srgbClr val="646464"/>
              </a:solidFill>
            </a:endParaRPr>
          </a:p>
        </p:txBody>
      </p:sp>
    </p:spTree>
    <p:extLst>
      <p:ext uri="{BB962C8B-B14F-4D97-AF65-F5344CB8AC3E}">
        <p14:creationId xmlns:p14="http://schemas.microsoft.com/office/powerpoint/2010/main" xmlns="" val="1326320347"/>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Divider 1">
    <p:spTree>
      <p:nvGrpSpPr>
        <p:cNvPr id="1" name=""/>
        <p:cNvGrpSpPr/>
        <p:nvPr/>
      </p:nvGrpSpPr>
      <p:grpSpPr>
        <a:xfrm>
          <a:off x="0" y="0"/>
          <a:ext cx="0" cy="0"/>
          <a:chOff x="0" y="0"/>
          <a:chExt cx="0" cy="0"/>
        </a:xfrm>
      </p:grpSpPr>
      <p:sp>
        <p:nvSpPr>
          <p:cNvPr id="4" name="Title Placeholder 1"/>
          <p:cNvSpPr>
            <a:spLocks noGrp="1"/>
          </p:cNvSpPr>
          <p:nvPr>
            <p:ph type="title"/>
          </p:nvPr>
        </p:nvSpPr>
        <p:spPr>
          <a:xfrm>
            <a:off x="457200" y="201168"/>
            <a:ext cx="8229600" cy="804672"/>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lvl1pPr algn="l">
              <a:defRPr>
                <a:solidFill>
                  <a:schemeClr val="bg1"/>
                </a:solidFill>
                <a:latin typeface="EYInterstate Light" pitchFamily="2" charset="0"/>
                <a:cs typeface="Arial" pitchFamily="34" charset="0"/>
              </a:defRPr>
            </a:lvl1pPr>
          </a:lstStyle>
          <a:p>
            <a:pPr lvl="0" algn="l" fontAlgn="base">
              <a:lnSpc>
                <a:spcPct val="85000"/>
              </a:lnSpc>
              <a:spcAft>
                <a:spcPct val="0"/>
              </a:spcAft>
            </a:pPr>
            <a:r>
              <a:rPr lang="en-US" dirty="0" smtClean="0"/>
              <a:t>Click to edit Master title style</a:t>
            </a:r>
            <a:endParaRPr lang="en-US" dirty="0"/>
          </a:p>
        </p:txBody>
      </p:sp>
      <p:sp>
        <p:nvSpPr>
          <p:cNvPr id="3077" name="Freeform 5"/>
          <p:cNvSpPr>
            <a:spLocks/>
          </p:cNvSpPr>
          <p:nvPr userDrawn="1"/>
        </p:nvSpPr>
        <p:spPr bwMode="gray">
          <a:xfrm>
            <a:off x="457200" y="1039814"/>
            <a:ext cx="8229600" cy="5184775"/>
          </a:xfrm>
          <a:custGeom>
            <a:avLst/>
            <a:gdLst/>
            <a:ahLst/>
            <a:cxnLst>
              <a:cxn ang="0">
                <a:pos x="0" y="0"/>
              </a:cxn>
              <a:cxn ang="0">
                <a:pos x="0" y="3266"/>
              </a:cxn>
              <a:cxn ang="0">
                <a:pos x="5184" y="2352"/>
              </a:cxn>
              <a:cxn ang="0">
                <a:pos x="5184" y="0"/>
              </a:cxn>
              <a:cxn ang="0">
                <a:pos x="0" y="0"/>
              </a:cxn>
            </a:cxnLst>
            <a:rect l="0" t="0" r="r" b="b"/>
            <a:pathLst>
              <a:path w="5184" h="3266">
                <a:moveTo>
                  <a:pt x="0" y="0"/>
                </a:moveTo>
                <a:lnTo>
                  <a:pt x="0" y="3266"/>
                </a:lnTo>
                <a:lnTo>
                  <a:pt x="5184" y="2352"/>
                </a:lnTo>
                <a:lnTo>
                  <a:pt x="5184" y="0"/>
                </a:lnTo>
                <a:lnTo>
                  <a:pt x="0" y="0"/>
                </a:lnTo>
                <a:close/>
              </a:path>
            </a:pathLst>
          </a:custGeom>
          <a:solidFill>
            <a:schemeClr val="accent2"/>
          </a:solidFill>
          <a:ln w="9525">
            <a:noFill/>
            <a:round/>
            <a:headEnd/>
            <a:tailEnd/>
          </a:ln>
        </p:spPr>
        <p:txBody>
          <a:bodyPr vert="horz" wrap="square" lIns="91430" tIns="45715" rIns="91430" bIns="45715" numCol="1" anchor="t" anchorCtr="0" compatLnSpc="1">
            <a:prstTxWarp prst="textNoShape">
              <a:avLst/>
            </a:prstTxWarp>
          </a:bodyPr>
          <a:lstStyle/>
          <a:p>
            <a:pPr defTabSz="914302"/>
            <a:endParaRPr lang="en-GB" dirty="0">
              <a:solidFill>
                <a:srgbClr val="646464"/>
              </a:solidFill>
              <a:cs typeface="Arial" pitchFamily="34" charset="0"/>
            </a:endParaRPr>
          </a:p>
        </p:txBody>
      </p:sp>
      <p:sp>
        <p:nvSpPr>
          <p:cNvPr id="2" name="Date Placeholder 1"/>
          <p:cNvSpPr>
            <a:spLocks noGrp="1"/>
          </p:cNvSpPr>
          <p:nvPr>
            <p:ph type="dt" sz="half" idx="10"/>
          </p:nvPr>
        </p:nvSpPr>
        <p:spPr/>
        <p:txBody>
          <a:bodyPr/>
          <a:lstStyle>
            <a:lvl1pPr>
              <a:defRPr/>
            </a:lvl1pPr>
          </a:lstStyle>
          <a:p>
            <a:endParaRPr lang="en-US" dirty="0">
              <a:solidFill>
                <a:srgbClr val="646464"/>
              </a:solidFill>
            </a:endParaRPr>
          </a:p>
        </p:txBody>
      </p:sp>
      <p:sp>
        <p:nvSpPr>
          <p:cNvPr id="3" name="Footer Placeholder 2"/>
          <p:cNvSpPr>
            <a:spLocks noGrp="1"/>
          </p:cNvSpPr>
          <p:nvPr>
            <p:ph type="ftr" sz="quarter" idx="11"/>
          </p:nvPr>
        </p:nvSpPr>
        <p:spPr/>
        <p:txBody>
          <a:bodyPr/>
          <a:lstStyle>
            <a:lvl1pPr>
              <a:defRPr/>
            </a:lvl1pPr>
          </a:lstStyle>
          <a:p>
            <a:r>
              <a:rPr lang="en-US" smtClean="0">
                <a:solidFill>
                  <a:srgbClr val="646464"/>
                </a:solidFill>
              </a:rPr>
              <a:t>Taxation - Expatriates and Foreign nationals</a:t>
            </a:r>
            <a:endParaRPr lang="en-GB" dirty="0">
              <a:solidFill>
                <a:srgbClr val="646464"/>
              </a:solidFill>
            </a:endParaRPr>
          </a:p>
        </p:txBody>
      </p:sp>
    </p:spTree>
    <p:extLst>
      <p:ext uri="{BB962C8B-B14F-4D97-AF65-F5344CB8AC3E}">
        <p14:creationId xmlns:p14="http://schemas.microsoft.com/office/powerpoint/2010/main" xmlns="" val="1261151936"/>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Divider 2">
    <p:spTree>
      <p:nvGrpSpPr>
        <p:cNvPr id="1" name=""/>
        <p:cNvGrpSpPr/>
        <p:nvPr/>
      </p:nvGrpSpPr>
      <p:grpSpPr>
        <a:xfrm>
          <a:off x="0" y="0"/>
          <a:ext cx="0" cy="0"/>
          <a:chOff x="0" y="0"/>
          <a:chExt cx="0" cy="0"/>
        </a:xfrm>
      </p:grpSpPr>
      <p:sp>
        <p:nvSpPr>
          <p:cNvPr id="4" name="Title Placeholder 1"/>
          <p:cNvSpPr>
            <a:spLocks noGrp="1"/>
          </p:cNvSpPr>
          <p:nvPr>
            <p:ph type="title"/>
          </p:nvPr>
        </p:nvSpPr>
        <p:spPr>
          <a:xfrm>
            <a:off x="457200" y="201168"/>
            <a:ext cx="8229600" cy="804672"/>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lvl1pPr algn="l">
              <a:defRPr>
                <a:solidFill>
                  <a:schemeClr val="bg1"/>
                </a:solidFill>
                <a:latin typeface="EYInterstate Light" pitchFamily="2" charset="0"/>
                <a:cs typeface="Arial" pitchFamily="34" charset="0"/>
              </a:defRPr>
            </a:lvl1pPr>
          </a:lstStyle>
          <a:p>
            <a:pPr lvl="0" algn="l" fontAlgn="base">
              <a:lnSpc>
                <a:spcPct val="85000"/>
              </a:lnSpc>
              <a:spcAft>
                <a:spcPct val="0"/>
              </a:spcAft>
            </a:pPr>
            <a:r>
              <a:rPr lang="en-US" dirty="0" smtClean="0"/>
              <a:t>Click to edit Master title style</a:t>
            </a:r>
            <a:endParaRPr lang="en-US" dirty="0"/>
          </a:p>
        </p:txBody>
      </p:sp>
      <p:sp>
        <p:nvSpPr>
          <p:cNvPr id="4101" name="Freeform 5"/>
          <p:cNvSpPr>
            <a:spLocks/>
          </p:cNvSpPr>
          <p:nvPr userDrawn="1"/>
        </p:nvSpPr>
        <p:spPr bwMode="gray">
          <a:xfrm>
            <a:off x="457200" y="1040401"/>
            <a:ext cx="8229600" cy="5184775"/>
          </a:xfrm>
          <a:custGeom>
            <a:avLst/>
            <a:gdLst/>
            <a:ahLst/>
            <a:cxnLst>
              <a:cxn ang="0">
                <a:pos x="0" y="0"/>
              </a:cxn>
              <a:cxn ang="0">
                <a:pos x="0" y="3266"/>
              </a:cxn>
              <a:cxn ang="0">
                <a:pos x="5184" y="2352"/>
              </a:cxn>
              <a:cxn ang="0">
                <a:pos x="5184" y="0"/>
              </a:cxn>
              <a:cxn ang="0">
                <a:pos x="0" y="0"/>
              </a:cxn>
            </a:cxnLst>
            <a:rect l="0" t="0" r="r" b="b"/>
            <a:pathLst>
              <a:path w="5184" h="3266">
                <a:moveTo>
                  <a:pt x="0" y="0"/>
                </a:moveTo>
                <a:lnTo>
                  <a:pt x="0" y="3266"/>
                </a:lnTo>
                <a:lnTo>
                  <a:pt x="5184" y="2352"/>
                </a:lnTo>
                <a:lnTo>
                  <a:pt x="5184" y="0"/>
                </a:lnTo>
                <a:lnTo>
                  <a:pt x="0" y="0"/>
                </a:lnTo>
                <a:close/>
              </a:path>
            </a:pathLst>
          </a:custGeom>
          <a:solidFill>
            <a:schemeClr val="accent1"/>
          </a:solidFill>
          <a:ln w="9525">
            <a:noFill/>
            <a:round/>
            <a:headEnd/>
            <a:tailEnd/>
          </a:ln>
        </p:spPr>
        <p:txBody>
          <a:bodyPr vert="horz" wrap="square" lIns="91430" tIns="45715" rIns="91430" bIns="45715" numCol="1" anchor="t" anchorCtr="0" compatLnSpc="1">
            <a:prstTxWarp prst="textNoShape">
              <a:avLst/>
            </a:prstTxWarp>
          </a:bodyPr>
          <a:lstStyle/>
          <a:p>
            <a:pPr defTabSz="914302"/>
            <a:endParaRPr lang="en-GB" dirty="0">
              <a:solidFill>
                <a:srgbClr val="646464"/>
              </a:solidFill>
              <a:cs typeface="Arial" pitchFamily="34" charset="0"/>
            </a:endParaRPr>
          </a:p>
        </p:txBody>
      </p:sp>
      <p:sp>
        <p:nvSpPr>
          <p:cNvPr id="2" name="Date Placeholder 1"/>
          <p:cNvSpPr>
            <a:spLocks noGrp="1"/>
          </p:cNvSpPr>
          <p:nvPr>
            <p:ph type="dt" sz="half" idx="10"/>
          </p:nvPr>
        </p:nvSpPr>
        <p:spPr/>
        <p:txBody>
          <a:bodyPr/>
          <a:lstStyle>
            <a:lvl1pPr>
              <a:defRPr/>
            </a:lvl1pPr>
          </a:lstStyle>
          <a:p>
            <a:endParaRPr lang="en-US" dirty="0">
              <a:solidFill>
                <a:srgbClr val="646464"/>
              </a:solidFill>
            </a:endParaRPr>
          </a:p>
        </p:txBody>
      </p:sp>
      <p:sp>
        <p:nvSpPr>
          <p:cNvPr id="3" name="Footer Placeholder 2"/>
          <p:cNvSpPr>
            <a:spLocks noGrp="1"/>
          </p:cNvSpPr>
          <p:nvPr>
            <p:ph type="ftr" sz="quarter" idx="11"/>
          </p:nvPr>
        </p:nvSpPr>
        <p:spPr/>
        <p:txBody>
          <a:bodyPr/>
          <a:lstStyle>
            <a:lvl1pPr>
              <a:defRPr/>
            </a:lvl1pPr>
          </a:lstStyle>
          <a:p>
            <a:r>
              <a:rPr lang="en-US" smtClean="0">
                <a:solidFill>
                  <a:srgbClr val="646464"/>
                </a:solidFill>
              </a:rPr>
              <a:t>Taxation - Expatriates and Foreign nationals</a:t>
            </a:r>
            <a:endParaRPr lang="en-GB" dirty="0">
              <a:solidFill>
                <a:srgbClr val="646464"/>
              </a:solidFill>
            </a:endParaRPr>
          </a:p>
        </p:txBody>
      </p:sp>
    </p:spTree>
    <p:extLst>
      <p:ext uri="{BB962C8B-B14F-4D97-AF65-F5344CB8AC3E}">
        <p14:creationId xmlns:p14="http://schemas.microsoft.com/office/powerpoint/2010/main" xmlns="" val="1820371980"/>
      </p:ext>
    </p:extLst>
  </p:cSld>
  <p:clrMapOvr>
    <a:masterClrMapping/>
  </p:clrMapOvr>
  <p:timing>
    <p:tnLst>
      <p:par>
        <p:cTn id="1" dur="indefinite" restart="never" nodeType="tmRoot"/>
      </p:par>
    </p:tnLst>
  </p:timing>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Divider 3">
    <p:spTree>
      <p:nvGrpSpPr>
        <p:cNvPr id="1" name=""/>
        <p:cNvGrpSpPr/>
        <p:nvPr/>
      </p:nvGrpSpPr>
      <p:grpSpPr>
        <a:xfrm>
          <a:off x="0" y="0"/>
          <a:ext cx="0" cy="0"/>
          <a:chOff x="0" y="0"/>
          <a:chExt cx="0" cy="0"/>
        </a:xfrm>
      </p:grpSpPr>
      <p:sp>
        <p:nvSpPr>
          <p:cNvPr id="4" name="Title Placeholder 1"/>
          <p:cNvSpPr>
            <a:spLocks noGrp="1"/>
          </p:cNvSpPr>
          <p:nvPr>
            <p:ph type="title"/>
          </p:nvPr>
        </p:nvSpPr>
        <p:spPr>
          <a:xfrm>
            <a:off x="457200" y="201168"/>
            <a:ext cx="8229600" cy="804672"/>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lvl1pPr algn="l">
              <a:defRPr>
                <a:solidFill>
                  <a:schemeClr val="bg1"/>
                </a:solidFill>
                <a:latin typeface="EYInterstate Light" pitchFamily="2" charset="0"/>
                <a:cs typeface="Arial" pitchFamily="34" charset="0"/>
              </a:defRPr>
            </a:lvl1pPr>
          </a:lstStyle>
          <a:p>
            <a:pPr lvl="0" algn="l" fontAlgn="base">
              <a:lnSpc>
                <a:spcPct val="85000"/>
              </a:lnSpc>
              <a:spcAft>
                <a:spcPct val="0"/>
              </a:spcAft>
            </a:pPr>
            <a:r>
              <a:rPr lang="en-US" dirty="0" smtClean="0"/>
              <a:t>Click to edit Master title style</a:t>
            </a:r>
            <a:endParaRPr lang="en-US" dirty="0"/>
          </a:p>
        </p:txBody>
      </p:sp>
      <p:pic>
        <p:nvPicPr>
          <p:cNvPr id="6" name="Picture 2"/>
          <p:cNvPicPr>
            <a:picLocks noChangeAspect="1" noChangeArrowheads="1"/>
          </p:cNvPicPr>
          <p:nvPr userDrawn="1"/>
        </p:nvPicPr>
        <p:blipFill>
          <a:blip r:embed="rId2" cstate="print"/>
          <a:srcRect/>
          <a:stretch>
            <a:fillRect/>
          </a:stretch>
        </p:blipFill>
        <p:spPr bwMode="auto">
          <a:xfrm>
            <a:off x="457200" y="1044000"/>
            <a:ext cx="8225549" cy="5184000"/>
          </a:xfrm>
          <a:prstGeom prst="rect">
            <a:avLst/>
          </a:prstGeom>
          <a:noFill/>
          <a:ln w="9525">
            <a:noFill/>
            <a:miter lim="800000"/>
            <a:headEnd/>
            <a:tailEnd/>
          </a:ln>
          <a:effectLst/>
        </p:spPr>
      </p:pic>
      <p:sp>
        <p:nvSpPr>
          <p:cNvPr id="2" name="Date Placeholder 1"/>
          <p:cNvSpPr>
            <a:spLocks noGrp="1"/>
          </p:cNvSpPr>
          <p:nvPr>
            <p:ph type="dt" sz="half" idx="10"/>
          </p:nvPr>
        </p:nvSpPr>
        <p:spPr/>
        <p:txBody>
          <a:bodyPr/>
          <a:lstStyle>
            <a:lvl1pPr>
              <a:defRPr/>
            </a:lvl1pPr>
          </a:lstStyle>
          <a:p>
            <a:endParaRPr lang="en-US" dirty="0">
              <a:solidFill>
                <a:srgbClr val="646464"/>
              </a:solidFill>
            </a:endParaRPr>
          </a:p>
        </p:txBody>
      </p:sp>
      <p:sp>
        <p:nvSpPr>
          <p:cNvPr id="3" name="Footer Placeholder 2"/>
          <p:cNvSpPr>
            <a:spLocks noGrp="1"/>
          </p:cNvSpPr>
          <p:nvPr>
            <p:ph type="ftr" sz="quarter" idx="11"/>
          </p:nvPr>
        </p:nvSpPr>
        <p:spPr/>
        <p:txBody>
          <a:bodyPr/>
          <a:lstStyle>
            <a:lvl1pPr>
              <a:defRPr/>
            </a:lvl1pPr>
          </a:lstStyle>
          <a:p>
            <a:r>
              <a:rPr lang="en-US" smtClean="0">
                <a:solidFill>
                  <a:srgbClr val="646464"/>
                </a:solidFill>
              </a:rPr>
              <a:t>Taxation - Expatriates and Foreign nationals</a:t>
            </a:r>
            <a:endParaRPr lang="en-GB" dirty="0">
              <a:solidFill>
                <a:srgbClr val="646464"/>
              </a:solidFill>
            </a:endParaRPr>
          </a:p>
        </p:txBody>
      </p:sp>
    </p:spTree>
    <p:extLst>
      <p:ext uri="{BB962C8B-B14F-4D97-AF65-F5344CB8AC3E}">
        <p14:creationId xmlns:p14="http://schemas.microsoft.com/office/powerpoint/2010/main" xmlns="" val="102094700"/>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Key statement">
    <p:spTree>
      <p:nvGrpSpPr>
        <p:cNvPr id="1" name=""/>
        <p:cNvGrpSpPr/>
        <p:nvPr/>
      </p:nvGrpSpPr>
      <p:grpSpPr>
        <a:xfrm>
          <a:off x="0" y="0"/>
          <a:ext cx="0" cy="0"/>
          <a:chOff x="0" y="0"/>
          <a:chExt cx="0" cy="0"/>
        </a:xfrm>
      </p:grpSpPr>
      <p:sp>
        <p:nvSpPr>
          <p:cNvPr id="12" name="Footer Placeholder 11"/>
          <p:cNvSpPr>
            <a:spLocks noGrp="1"/>
          </p:cNvSpPr>
          <p:nvPr>
            <p:ph type="ftr" sz="quarter" idx="10"/>
          </p:nvPr>
        </p:nvSpPr>
        <p:spPr/>
        <p:txBody>
          <a:bodyPr/>
          <a:lstStyle/>
          <a:p>
            <a:r>
              <a:rPr lang="en-US" smtClean="0"/>
              <a:t>Taxation - Expatriates and Foreign nationals</a:t>
            </a:r>
            <a:endParaRPr lang="en-US" dirty="0"/>
          </a:p>
        </p:txBody>
      </p:sp>
      <p:sp>
        <p:nvSpPr>
          <p:cNvPr id="3" name="Text Placeholder 2"/>
          <p:cNvSpPr>
            <a:spLocks noGrp="1"/>
          </p:cNvSpPr>
          <p:nvPr>
            <p:ph type="body" sz="quarter" idx="11"/>
          </p:nvPr>
        </p:nvSpPr>
        <p:spPr>
          <a:xfrm>
            <a:off x="455614" y="1025525"/>
            <a:ext cx="8229600" cy="1643063"/>
          </a:xfrm>
        </p:spPr>
        <p:txBody>
          <a:bodyPr/>
          <a:lstStyle>
            <a:lvl1pPr marL="0" indent="0" algn="l">
              <a:lnSpc>
                <a:spcPct val="85000"/>
              </a:lnSpc>
              <a:spcBef>
                <a:spcPts val="0"/>
              </a:spcBef>
              <a:buNone/>
              <a:defRPr sz="5000" b="1">
                <a:solidFill>
                  <a:schemeClr val="bg2"/>
                </a:solidFill>
                <a:latin typeface="+mj-lt"/>
              </a:defRPr>
            </a:lvl1pPr>
            <a:lvl2pPr marL="0" indent="0">
              <a:buNone/>
              <a:defRPr/>
            </a:lvl2pPr>
            <a:lvl3pPr marL="0" indent="0">
              <a:buNone/>
              <a:defRPr/>
            </a:lvl3pPr>
            <a:lvl4pPr marL="0" indent="0">
              <a:buNone/>
              <a:defRPr/>
            </a:lvl4pPr>
            <a:lvl5pPr marL="0" indent="0">
              <a:buNone/>
              <a:defRPr/>
            </a:lvl5pPr>
          </a:lstStyle>
          <a:p>
            <a:pPr lvl="0"/>
            <a:r>
              <a:rPr lang="en-US" smtClean="0"/>
              <a:t>Click to edit Master text styles</a:t>
            </a:r>
          </a:p>
        </p:txBody>
      </p:sp>
      <p:sp>
        <p:nvSpPr>
          <p:cNvPr id="5" name="Line 11"/>
          <p:cNvSpPr>
            <a:spLocks noChangeShapeType="1"/>
          </p:cNvSpPr>
          <p:nvPr userDrawn="1"/>
        </p:nvSpPr>
        <p:spPr bwMode="auto">
          <a:xfrm>
            <a:off x="457200" y="6242400"/>
            <a:ext cx="8229600" cy="0"/>
          </a:xfrm>
          <a:prstGeom prst="line">
            <a:avLst/>
          </a:prstGeom>
          <a:noFill/>
          <a:ln w="3175">
            <a:solidFill>
              <a:schemeClr val="bg1"/>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noProof="0" dirty="0">
              <a:solidFill>
                <a:schemeClr val="bg1"/>
              </a:solidFill>
            </a:endParaRPr>
          </a:p>
        </p:txBody>
      </p:sp>
    </p:spTree>
    <p:extLst>
      <p:ext uri="{BB962C8B-B14F-4D97-AF65-F5344CB8AC3E}">
        <p14:creationId xmlns:p14="http://schemas.microsoft.com/office/powerpoint/2010/main" xmlns="" val="3913011205"/>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userDrawn="1">
  <p:cSld name="Divider 4">
    <p:spTree>
      <p:nvGrpSpPr>
        <p:cNvPr id="1" name=""/>
        <p:cNvGrpSpPr/>
        <p:nvPr/>
      </p:nvGrpSpPr>
      <p:grpSpPr>
        <a:xfrm>
          <a:off x="0" y="0"/>
          <a:ext cx="0" cy="0"/>
          <a:chOff x="0" y="0"/>
          <a:chExt cx="0" cy="0"/>
        </a:xfrm>
      </p:grpSpPr>
      <p:sp>
        <p:nvSpPr>
          <p:cNvPr id="4" name="Title Placeholder 1"/>
          <p:cNvSpPr>
            <a:spLocks noGrp="1"/>
          </p:cNvSpPr>
          <p:nvPr>
            <p:ph type="title"/>
          </p:nvPr>
        </p:nvSpPr>
        <p:spPr>
          <a:xfrm>
            <a:off x="457200" y="201168"/>
            <a:ext cx="8229600" cy="804672"/>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lvl1pPr algn="l">
              <a:defRPr>
                <a:solidFill>
                  <a:schemeClr val="bg1"/>
                </a:solidFill>
                <a:latin typeface="EYInterstate Light" pitchFamily="2" charset="0"/>
                <a:cs typeface="Arial" pitchFamily="34" charset="0"/>
              </a:defRPr>
            </a:lvl1pPr>
          </a:lstStyle>
          <a:p>
            <a:pPr lvl="0" algn="l" fontAlgn="base">
              <a:lnSpc>
                <a:spcPct val="85000"/>
              </a:lnSpc>
              <a:spcAft>
                <a:spcPct val="0"/>
              </a:spcAft>
            </a:pPr>
            <a:r>
              <a:rPr lang="en-US" dirty="0" smtClean="0"/>
              <a:t>Click to edit Master title style</a:t>
            </a:r>
            <a:endParaRPr lang="en-US" dirty="0"/>
          </a:p>
        </p:txBody>
      </p:sp>
      <p:sp>
        <p:nvSpPr>
          <p:cNvPr id="4101" name="Freeform 5"/>
          <p:cNvSpPr>
            <a:spLocks/>
          </p:cNvSpPr>
          <p:nvPr userDrawn="1"/>
        </p:nvSpPr>
        <p:spPr bwMode="gray">
          <a:xfrm>
            <a:off x="457200" y="1040401"/>
            <a:ext cx="8229600" cy="5184775"/>
          </a:xfrm>
          <a:custGeom>
            <a:avLst/>
            <a:gdLst/>
            <a:ahLst/>
            <a:cxnLst>
              <a:cxn ang="0">
                <a:pos x="0" y="0"/>
              </a:cxn>
              <a:cxn ang="0">
                <a:pos x="0" y="3266"/>
              </a:cxn>
              <a:cxn ang="0">
                <a:pos x="5184" y="2352"/>
              </a:cxn>
              <a:cxn ang="0">
                <a:pos x="5184" y="0"/>
              </a:cxn>
              <a:cxn ang="0">
                <a:pos x="0" y="0"/>
              </a:cxn>
            </a:cxnLst>
            <a:rect l="0" t="0" r="r" b="b"/>
            <a:pathLst>
              <a:path w="5184" h="3266">
                <a:moveTo>
                  <a:pt x="0" y="0"/>
                </a:moveTo>
                <a:lnTo>
                  <a:pt x="0" y="3266"/>
                </a:lnTo>
                <a:lnTo>
                  <a:pt x="5184" y="2352"/>
                </a:lnTo>
                <a:lnTo>
                  <a:pt x="5184" y="0"/>
                </a:lnTo>
                <a:lnTo>
                  <a:pt x="0" y="0"/>
                </a:lnTo>
                <a:close/>
              </a:path>
            </a:pathLst>
          </a:custGeom>
          <a:blipFill dpi="0" rotWithShape="1">
            <a:blip r:embed="rId2" cstate="print"/>
            <a:srcRect/>
            <a:stretch>
              <a:fillRect/>
            </a:stretch>
          </a:blipFill>
          <a:ln w="9525">
            <a:noFill/>
            <a:round/>
            <a:headEnd/>
            <a:tailEnd/>
          </a:ln>
        </p:spPr>
        <p:txBody>
          <a:bodyPr vert="horz" wrap="square" lIns="91430" tIns="45715" rIns="91430" bIns="45715" numCol="1" anchor="t" anchorCtr="0" compatLnSpc="1">
            <a:prstTxWarp prst="textNoShape">
              <a:avLst/>
            </a:prstTxWarp>
          </a:bodyPr>
          <a:lstStyle/>
          <a:p>
            <a:pPr defTabSz="914302"/>
            <a:endParaRPr lang="en-GB" dirty="0">
              <a:solidFill>
                <a:srgbClr val="646464"/>
              </a:solidFill>
              <a:cs typeface="Arial" pitchFamily="34" charset="0"/>
            </a:endParaRPr>
          </a:p>
        </p:txBody>
      </p:sp>
      <p:sp>
        <p:nvSpPr>
          <p:cNvPr id="2" name="Date Placeholder 1"/>
          <p:cNvSpPr>
            <a:spLocks noGrp="1"/>
          </p:cNvSpPr>
          <p:nvPr>
            <p:ph type="dt" sz="half" idx="10"/>
          </p:nvPr>
        </p:nvSpPr>
        <p:spPr/>
        <p:txBody>
          <a:bodyPr/>
          <a:lstStyle>
            <a:lvl1pPr>
              <a:defRPr/>
            </a:lvl1pPr>
          </a:lstStyle>
          <a:p>
            <a:endParaRPr lang="en-US" dirty="0">
              <a:solidFill>
                <a:srgbClr val="646464"/>
              </a:solidFill>
            </a:endParaRPr>
          </a:p>
        </p:txBody>
      </p:sp>
      <p:sp>
        <p:nvSpPr>
          <p:cNvPr id="3" name="Footer Placeholder 2"/>
          <p:cNvSpPr>
            <a:spLocks noGrp="1"/>
          </p:cNvSpPr>
          <p:nvPr>
            <p:ph type="ftr" sz="quarter" idx="11"/>
          </p:nvPr>
        </p:nvSpPr>
        <p:spPr/>
        <p:txBody>
          <a:bodyPr/>
          <a:lstStyle>
            <a:lvl1pPr>
              <a:defRPr/>
            </a:lvl1pPr>
          </a:lstStyle>
          <a:p>
            <a:r>
              <a:rPr lang="en-US" smtClean="0">
                <a:solidFill>
                  <a:srgbClr val="646464"/>
                </a:solidFill>
              </a:rPr>
              <a:t>Taxation - Expatriates and Foreign nationals</a:t>
            </a:r>
            <a:endParaRPr lang="en-GB" dirty="0">
              <a:solidFill>
                <a:srgbClr val="646464"/>
              </a:solidFill>
            </a:endParaRPr>
          </a:p>
        </p:txBody>
      </p:sp>
    </p:spTree>
    <p:extLst>
      <p:ext uri="{BB962C8B-B14F-4D97-AF65-F5344CB8AC3E}">
        <p14:creationId xmlns:p14="http://schemas.microsoft.com/office/powerpoint/2010/main" xmlns="" val="1551778780"/>
      </p:ext>
    </p:extLst>
  </p:cSld>
  <p:clrMapOvr>
    <a:masterClrMapping/>
  </p:clrMapOvr>
  <p:timing>
    <p:tnLst>
      <p:par>
        <p:cTn id="1" dur="indefinite" restart="never" nodeType="tmRoot"/>
      </p:par>
    </p:tnLst>
  </p:timing>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userDrawn="1">
  <p:cSld name="Empty">
    <p:spTree>
      <p:nvGrpSpPr>
        <p:cNvPr id="1" name=""/>
        <p:cNvGrpSpPr/>
        <p:nvPr/>
      </p:nvGrpSpPr>
      <p:grpSpPr>
        <a:xfrm>
          <a:off x="0" y="0"/>
          <a:ext cx="0" cy="0"/>
          <a:chOff x="0" y="0"/>
          <a:chExt cx="0" cy="0"/>
        </a:xfrm>
      </p:grpSpPr>
      <p:sp>
        <p:nvSpPr>
          <p:cNvPr id="7" name="Line 11"/>
          <p:cNvSpPr>
            <a:spLocks noChangeShapeType="1"/>
          </p:cNvSpPr>
          <p:nvPr userDrawn="1"/>
        </p:nvSpPr>
        <p:spPr bwMode="auto">
          <a:xfrm>
            <a:off x="455613" y="6243638"/>
            <a:ext cx="8229600" cy="0"/>
          </a:xfrm>
          <a:prstGeom prst="line">
            <a:avLst/>
          </a:prstGeom>
          <a:noFill/>
          <a:ln w="3175">
            <a:solidFill>
              <a:schemeClr val="bg1"/>
            </a:solidFill>
            <a:round/>
            <a:headEnd/>
            <a:tailEnd/>
          </a:ln>
          <a:effectLst/>
        </p:spPr>
        <p:txBody>
          <a:bodyPr wrap="none" lIns="91430" tIns="45715" rIns="91430" bIns="45715" anchor="ctr"/>
          <a:lstStyle/>
          <a:p>
            <a:pPr defTabSz="914302"/>
            <a:endParaRPr lang="en-US" dirty="0">
              <a:solidFill>
                <a:srgbClr val="646464"/>
              </a:solidFill>
              <a:cs typeface="Arial" pitchFamily="34" charset="0"/>
            </a:endParaRPr>
          </a:p>
        </p:txBody>
      </p:sp>
      <p:sp>
        <p:nvSpPr>
          <p:cNvPr id="2" name="Date Placeholder 1"/>
          <p:cNvSpPr>
            <a:spLocks noGrp="1"/>
          </p:cNvSpPr>
          <p:nvPr>
            <p:ph type="dt" sz="half" idx="10"/>
          </p:nvPr>
        </p:nvSpPr>
        <p:spPr/>
        <p:txBody>
          <a:bodyPr/>
          <a:lstStyle>
            <a:lvl1pPr>
              <a:defRPr/>
            </a:lvl1pPr>
          </a:lstStyle>
          <a:p>
            <a:endParaRPr lang="en-US" dirty="0">
              <a:solidFill>
                <a:srgbClr val="646464"/>
              </a:solidFill>
            </a:endParaRPr>
          </a:p>
        </p:txBody>
      </p:sp>
      <p:sp>
        <p:nvSpPr>
          <p:cNvPr id="3" name="Footer Placeholder 2"/>
          <p:cNvSpPr>
            <a:spLocks noGrp="1"/>
          </p:cNvSpPr>
          <p:nvPr>
            <p:ph type="ftr" sz="quarter" idx="11"/>
          </p:nvPr>
        </p:nvSpPr>
        <p:spPr/>
        <p:txBody>
          <a:bodyPr/>
          <a:lstStyle>
            <a:lvl1pPr>
              <a:defRPr/>
            </a:lvl1pPr>
          </a:lstStyle>
          <a:p>
            <a:r>
              <a:rPr lang="en-US" smtClean="0">
                <a:solidFill>
                  <a:srgbClr val="646464"/>
                </a:solidFill>
              </a:rPr>
              <a:t>Taxation - Expatriates and Foreign nationals</a:t>
            </a:r>
            <a:endParaRPr lang="en-GB" dirty="0">
              <a:solidFill>
                <a:srgbClr val="646464"/>
              </a:solidFill>
            </a:endParaRPr>
          </a:p>
        </p:txBody>
      </p:sp>
    </p:spTree>
    <p:extLst>
      <p:ext uri="{BB962C8B-B14F-4D97-AF65-F5344CB8AC3E}">
        <p14:creationId xmlns:p14="http://schemas.microsoft.com/office/powerpoint/2010/main" xmlns="" val="3602964752"/>
      </p:ext>
    </p:extLst>
  </p:cSld>
  <p:clrMapOvr>
    <a:masterClrMapping/>
  </p:clrMapOvr>
  <p:timing>
    <p:tnLst>
      <p:par>
        <p:cTn id="1" dur="indefinite" restart="never" nodeType="tmRoot"/>
      </p:par>
    </p:tnLst>
  </p:timing>
</p:sldLayout>
</file>

<file path=ppt/slideLayouts/slideLayout72.xml><?xml version="1.0" encoding="utf-8"?>
<p:sldLayout xmlns:a="http://schemas.openxmlformats.org/drawingml/2006/main" xmlns:r="http://schemas.openxmlformats.org/officeDocument/2006/relationships" xmlns:p="http://schemas.openxmlformats.org/presentationml/2006/main" showMasterSp="0" preserve="1" userDrawn="1">
  <p:cSld name="Final legal text">
    <p:spTree>
      <p:nvGrpSpPr>
        <p:cNvPr id="1" name=""/>
        <p:cNvGrpSpPr/>
        <p:nvPr/>
      </p:nvGrpSpPr>
      <p:grpSpPr>
        <a:xfrm>
          <a:off x="0" y="0"/>
          <a:ext cx="0" cy="0"/>
          <a:chOff x="0" y="0"/>
          <a:chExt cx="0" cy="0"/>
        </a:xfrm>
      </p:grpSpPr>
      <p:sp>
        <p:nvSpPr>
          <p:cNvPr id="8" name="Content Placeholder 2"/>
          <p:cNvSpPr>
            <a:spLocks noGrp="1"/>
          </p:cNvSpPr>
          <p:nvPr>
            <p:ph idx="1"/>
          </p:nvPr>
        </p:nvSpPr>
        <p:spPr>
          <a:xfrm>
            <a:off x="455612" y="719140"/>
            <a:ext cx="3506400" cy="5210062"/>
          </a:xfrm>
        </p:spPr>
        <p:txBody>
          <a:bodyPr/>
          <a:lstStyle>
            <a:lvl1pPr marL="0" indent="0" algn="l" defTabSz="995256" rtl="0" fontAlgn="base">
              <a:lnSpc>
                <a:spcPct val="100000"/>
              </a:lnSpc>
              <a:spcBef>
                <a:spcPct val="70000"/>
              </a:spcBef>
              <a:spcAft>
                <a:spcPct val="0"/>
              </a:spcAft>
              <a:buSzPct val="100000"/>
              <a:buNone/>
              <a:defRPr lang="en-US" sz="1200" kern="1200" noProof="0" dirty="0" smtClean="0">
                <a:solidFill>
                  <a:schemeClr val="bg1"/>
                </a:solidFill>
                <a:latin typeface="EYInterstate Light" pitchFamily="2" charset="0"/>
                <a:ea typeface="+mn-ea"/>
                <a:cs typeface="Arial" pitchFamily="34" charset="0"/>
              </a:defRPr>
            </a:lvl1pPr>
            <a:lvl2pPr marL="0" indent="0" algn="l" defTabSz="995256" rtl="0" fontAlgn="base">
              <a:lnSpc>
                <a:spcPct val="100000"/>
              </a:lnSpc>
              <a:spcBef>
                <a:spcPct val="0"/>
              </a:spcBef>
              <a:spcAft>
                <a:spcPct val="0"/>
              </a:spcAft>
              <a:buSzPct val="100000"/>
              <a:buNone/>
              <a:defRPr lang="en-US" sz="900" b="1" kern="1200" noProof="0" dirty="0" smtClean="0">
                <a:solidFill>
                  <a:schemeClr val="bg1"/>
                </a:solidFill>
                <a:latin typeface="EYInterstate Light" pitchFamily="2" charset="0"/>
                <a:ea typeface="+mn-ea"/>
                <a:cs typeface="Arial" pitchFamily="34" charset="0"/>
              </a:defRPr>
            </a:lvl2pPr>
            <a:lvl3pPr marL="176194" indent="-176194" algn="l" defTabSz="995256" rtl="0" fontAlgn="base">
              <a:lnSpc>
                <a:spcPct val="100000"/>
              </a:lnSpc>
              <a:spcBef>
                <a:spcPct val="0"/>
              </a:spcBef>
              <a:spcAft>
                <a:spcPct val="0"/>
              </a:spcAft>
              <a:buClr>
                <a:schemeClr val="accent2"/>
              </a:buClr>
              <a:buSzPct val="70000"/>
              <a:buFont typeface="Arial" pitchFamily="34" charset="0"/>
              <a:buChar char="►"/>
              <a:defRPr lang="en-US" sz="900" b="1" kern="1200" noProof="0" dirty="0" smtClean="0">
                <a:solidFill>
                  <a:schemeClr val="bg1"/>
                </a:solidFill>
                <a:latin typeface="EYInterstate Light" pitchFamily="2" charset="0"/>
                <a:ea typeface="+mn-ea"/>
                <a:cs typeface="Arial" pitchFamily="34" charset="0"/>
              </a:defRPr>
            </a:lvl3pPr>
            <a:lvl4pPr marL="0" indent="0" algn="l" defTabSz="995256" rtl="0" fontAlgn="base">
              <a:lnSpc>
                <a:spcPct val="100000"/>
              </a:lnSpc>
              <a:spcBef>
                <a:spcPct val="0"/>
              </a:spcBef>
              <a:spcAft>
                <a:spcPct val="0"/>
              </a:spcAft>
              <a:buSzPct val="100000"/>
              <a:buNone/>
              <a:defRPr lang="en-US" sz="800" kern="1200" noProof="0" dirty="0" smtClean="0">
                <a:solidFill>
                  <a:schemeClr val="bg1"/>
                </a:solidFill>
                <a:latin typeface="EYInterstate Light" pitchFamily="2" charset="0"/>
                <a:ea typeface="+mn-ea"/>
                <a:cs typeface="Arial" pitchFamily="34" charset="0"/>
              </a:defRPr>
            </a:lvl4pPr>
            <a:lvl5pPr marL="188893" indent="-188893" algn="l" defTabSz="995256" rtl="0" fontAlgn="base">
              <a:lnSpc>
                <a:spcPct val="100000"/>
              </a:lnSpc>
              <a:spcBef>
                <a:spcPct val="0"/>
              </a:spcBef>
              <a:spcAft>
                <a:spcPct val="0"/>
              </a:spcAft>
              <a:buClr>
                <a:schemeClr val="accent2"/>
              </a:buClr>
              <a:buSzPct val="70000"/>
              <a:buFont typeface="Arial" pitchFamily="34" charset="0"/>
              <a:buChar char="►"/>
              <a:defRPr lang="en-US" sz="800" kern="1200" noProof="0" dirty="0">
                <a:solidFill>
                  <a:schemeClr val="bg1"/>
                </a:solidFill>
                <a:latin typeface="EYInterstate Light" pitchFamily="2" charset="0"/>
                <a:ea typeface="+mn-ea"/>
                <a:cs typeface="Arial" pitchFamily="34" charset="0"/>
              </a:defRPr>
            </a:lvl5pPr>
          </a:lstStyle>
          <a:p>
            <a:pPr lvl="0"/>
            <a:r>
              <a:rPr lang="en-US" noProof="0" dirty="0" smtClean="0"/>
              <a:t>Click to edit Master text styles</a:t>
            </a:r>
          </a:p>
          <a:p>
            <a:pPr lvl="1"/>
            <a:r>
              <a:rPr lang="en-US" noProof="0" dirty="0" smtClean="0"/>
              <a:t>Second level</a:t>
            </a:r>
          </a:p>
          <a:p>
            <a:pPr lvl="2"/>
            <a:r>
              <a:rPr lang="en-US" noProof="0" dirty="0" smtClean="0"/>
              <a:t>Third level</a:t>
            </a:r>
          </a:p>
          <a:p>
            <a:pPr lvl="3"/>
            <a:r>
              <a:rPr lang="en-US" noProof="0" dirty="0" smtClean="0"/>
              <a:t>Fourth level</a:t>
            </a:r>
          </a:p>
          <a:p>
            <a:pPr lvl="4"/>
            <a:r>
              <a:rPr lang="en-US" noProof="0" dirty="0" smtClean="0"/>
              <a:t>Fifth level</a:t>
            </a:r>
            <a:endParaRPr lang="en-US" noProof="0" dirty="0"/>
          </a:p>
        </p:txBody>
      </p:sp>
    </p:spTree>
    <p:extLst>
      <p:ext uri="{BB962C8B-B14F-4D97-AF65-F5344CB8AC3E}">
        <p14:creationId xmlns:p14="http://schemas.microsoft.com/office/powerpoint/2010/main" xmlns="" val="263566836"/>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showMasterSp="0" preserve="1" userDrawn="1">
  <p:cSld name="Blank">
    <p:spTree>
      <p:nvGrpSpPr>
        <p:cNvPr id="1" name=""/>
        <p:cNvGrpSpPr/>
        <p:nvPr/>
      </p:nvGrpSpPr>
      <p:grpSpPr>
        <a:xfrm>
          <a:off x="0" y="0"/>
          <a:ext cx="0" cy="0"/>
          <a:chOff x="0" y="0"/>
          <a:chExt cx="0" cy="0"/>
        </a:xfrm>
      </p:grpSpPr>
      <p:cxnSp>
        <p:nvCxnSpPr>
          <p:cNvPr id="4" name="Straight Connector 3"/>
          <p:cNvCxnSpPr/>
          <p:nvPr userDrawn="1"/>
        </p:nvCxnSpPr>
        <p:spPr>
          <a:xfrm>
            <a:off x="9017000" y="285750"/>
            <a:ext cx="127000" cy="0"/>
          </a:xfrm>
          <a:prstGeom prst="line">
            <a:avLst/>
          </a:prstGeom>
          <a:ln w="9525">
            <a:solidFill>
              <a:schemeClr val="accent1"/>
            </a:solidFill>
            <a:tailEnd type="none"/>
          </a:ln>
        </p:spPr>
        <p:style>
          <a:lnRef idx="1">
            <a:schemeClr val="accent1"/>
          </a:lnRef>
          <a:fillRef idx="0">
            <a:schemeClr val="accent1"/>
          </a:fillRef>
          <a:effectRef idx="0">
            <a:schemeClr val="accent1"/>
          </a:effectRef>
          <a:fontRef idx="minor">
            <a:schemeClr val="tx1"/>
          </a:fontRef>
        </p:style>
      </p:cxnSp>
      <p:cxnSp>
        <p:nvCxnSpPr>
          <p:cNvPr id="5" name="Straight Connector 4"/>
          <p:cNvCxnSpPr/>
          <p:nvPr userDrawn="1"/>
        </p:nvCxnSpPr>
        <p:spPr>
          <a:xfrm>
            <a:off x="9017000" y="6572250"/>
            <a:ext cx="127000" cy="0"/>
          </a:xfrm>
          <a:prstGeom prst="line">
            <a:avLst/>
          </a:prstGeom>
          <a:ln w="9525">
            <a:solidFill>
              <a:schemeClr val="accent1"/>
            </a:solidFill>
            <a:tailEnd type="none"/>
          </a:ln>
        </p:spPr>
        <p:style>
          <a:lnRef idx="1">
            <a:schemeClr val="accent1"/>
          </a:lnRef>
          <a:fillRef idx="0">
            <a:schemeClr val="accent1"/>
          </a:fillRef>
          <a:effectRef idx="0">
            <a:schemeClr val="accent1"/>
          </a:effectRef>
          <a:fontRef idx="minor">
            <a:schemeClr val="tx1"/>
          </a:fontRef>
        </p:style>
      </p:cxnSp>
      <p:cxnSp>
        <p:nvCxnSpPr>
          <p:cNvPr id="6" name="Straight Connector 5"/>
          <p:cNvCxnSpPr/>
          <p:nvPr userDrawn="1"/>
        </p:nvCxnSpPr>
        <p:spPr>
          <a:xfrm>
            <a:off x="3025" y="285750"/>
            <a:ext cx="127000" cy="0"/>
          </a:xfrm>
          <a:prstGeom prst="line">
            <a:avLst/>
          </a:prstGeom>
          <a:ln w="9525">
            <a:solidFill>
              <a:schemeClr val="accent1"/>
            </a:solidFill>
            <a:tailEnd type="none"/>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userDrawn="1"/>
        </p:nvCxnSpPr>
        <p:spPr>
          <a:xfrm>
            <a:off x="3025" y="6572250"/>
            <a:ext cx="127000" cy="0"/>
          </a:xfrm>
          <a:prstGeom prst="line">
            <a:avLst/>
          </a:prstGeom>
          <a:ln w="9525">
            <a:solidFill>
              <a:schemeClr val="accent1"/>
            </a:solidFill>
            <a:tailEnd type="none"/>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userDrawn="1"/>
        </p:nvCxnSpPr>
        <p:spPr>
          <a:xfrm flipV="1">
            <a:off x="8890000" y="-14078"/>
            <a:ext cx="0" cy="211506"/>
          </a:xfrm>
          <a:prstGeom prst="line">
            <a:avLst/>
          </a:prstGeom>
          <a:ln w="9525">
            <a:solidFill>
              <a:schemeClr val="accent1"/>
            </a:solidFill>
            <a:tailEnd type="none"/>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userDrawn="1"/>
        </p:nvCxnSpPr>
        <p:spPr>
          <a:xfrm flipV="1">
            <a:off x="254000" y="-14078"/>
            <a:ext cx="0" cy="211506"/>
          </a:xfrm>
          <a:prstGeom prst="line">
            <a:avLst/>
          </a:prstGeom>
          <a:ln w="9525">
            <a:solidFill>
              <a:schemeClr val="accent1"/>
            </a:solidFill>
            <a:tailEnd type="none"/>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userDrawn="1"/>
        </p:nvCxnSpPr>
        <p:spPr>
          <a:xfrm flipV="1">
            <a:off x="8890000" y="6667500"/>
            <a:ext cx="0" cy="211506"/>
          </a:xfrm>
          <a:prstGeom prst="line">
            <a:avLst/>
          </a:prstGeom>
          <a:ln w="9525">
            <a:solidFill>
              <a:schemeClr val="accent1"/>
            </a:solidFill>
            <a:tailEnd type="none"/>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userDrawn="1"/>
        </p:nvCxnSpPr>
        <p:spPr>
          <a:xfrm flipV="1">
            <a:off x="254000" y="6667500"/>
            <a:ext cx="0" cy="211506"/>
          </a:xfrm>
          <a:prstGeom prst="line">
            <a:avLst/>
          </a:prstGeom>
          <a:ln w="9525">
            <a:solidFill>
              <a:schemeClr val="accent1"/>
            </a:solidFill>
            <a:tailEnd type="non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xmlns="" val="4161263206"/>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showMasterSp="0" type="title" preserve="1">
  <p:cSld name="Cover">
    <p:spTree>
      <p:nvGrpSpPr>
        <p:cNvPr id="1" name=""/>
        <p:cNvGrpSpPr/>
        <p:nvPr/>
      </p:nvGrpSpPr>
      <p:grpSpPr>
        <a:xfrm>
          <a:off x="0" y="0"/>
          <a:ext cx="0" cy="0"/>
          <a:chOff x="0" y="0"/>
          <a:chExt cx="0" cy="0"/>
        </a:xfrm>
      </p:grpSpPr>
      <p:sp>
        <p:nvSpPr>
          <p:cNvPr id="2" name="Title 1"/>
          <p:cNvSpPr>
            <a:spLocks noGrp="1"/>
          </p:cNvSpPr>
          <p:nvPr>
            <p:ph type="ctrTitle"/>
          </p:nvPr>
        </p:nvSpPr>
        <p:spPr>
          <a:xfrm>
            <a:off x="2281726" y="777600"/>
            <a:ext cx="6378717" cy="860400"/>
          </a:xfrm>
        </p:spPr>
        <p:txBody>
          <a:bodyPr/>
          <a:lstStyle>
            <a:lvl1pPr>
              <a:defRPr/>
            </a:lvl1pPr>
          </a:lstStyle>
          <a:p>
            <a:r>
              <a:rPr lang="en-US" dirty="0" smtClean="0"/>
              <a:t>Click to edit Master title style</a:t>
            </a:r>
            <a:endParaRPr lang="en-GB" dirty="0"/>
          </a:p>
        </p:txBody>
      </p:sp>
      <p:sp>
        <p:nvSpPr>
          <p:cNvPr id="3" name="Subtitle 2"/>
          <p:cNvSpPr>
            <a:spLocks noGrp="1"/>
          </p:cNvSpPr>
          <p:nvPr>
            <p:ph type="subTitle" idx="1"/>
          </p:nvPr>
        </p:nvSpPr>
        <p:spPr>
          <a:xfrm>
            <a:off x="2281727" y="1731938"/>
            <a:ext cx="4664785" cy="968400"/>
          </a:xfrm>
        </p:spPr>
        <p:txBody>
          <a:bodyPr/>
          <a:lstStyle>
            <a:lvl1pPr marL="0" indent="0" algn="l">
              <a:buNone/>
              <a:defRPr sz="2000">
                <a:solidFill>
                  <a:schemeClr val="bg2"/>
                </a:solidFill>
              </a:defRPr>
            </a:lvl1pPr>
            <a:lvl2pPr marL="0" indent="0" algn="l">
              <a:buNone/>
              <a:defRPr sz="1600">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dirty="0"/>
          </a:p>
        </p:txBody>
      </p:sp>
      <p:pic>
        <p:nvPicPr>
          <p:cNvPr id="9" name="Picture 2"/>
          <p:cNvPicPr>
            <a:picLocks noChangeAspect="1" noChangeArrowheads="1"/>
          </p:cNvPicPr>
          <p:nvPr userDrawn="1"/>
        </p:nvPicPr>
        <p:blipFill>
          <a:blip r:embed="rId2" cstate="print"/>
          <a:srcRect/>
          <a:stretch>
            <a:fillRect/>
          </a:stretch>
        </p:blipFill>
        <p:spPr bwMode="auto">
          <a:xfrm>
            <a:off x="2281726" y="5745943"/>
            <a:ext cx="922121" cy="745200"/>
          </a:xfrm>
          <a:prstGeom prst="rect">
            <a:avLst/>
          </a:prstGeom>
          <a:noFill/>
          <a:ln w="9525">
            <a:noFill/>
            <a:miter lim="800000"/>
            <a:headEnd/>
            <a:tailEnd/>
          </a:ln>
          <a:effectLst/>
        </p:spPr>
      </p:pic>
      <p:sp>
        <p:nvSpPr>
          <p:cNvPr id="6" name="AutoShape 4"/>
          <p:cNvSpPr>
            <a:spLocks noChangeAspect="1" noChangeArrowheads="1" noTextEdit="1"/>
          </p:cNvSpPr>
          <p:nvPr userDrawn="1"/>
        </p:nvSpPr>
        <p:spPr bwMode="auto">
          <a:xfrm>
            <a:off x="-59389" y="1652589"/>
            <a:ext cx="9142810" cy="44402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IN" dirty="0">
              <a:solidFill>
                <a:srgbClr val="000000"/>
              </a:solidFill>
            </a:endParaRPr>
          </a:p>
        </p:txBody>
      </p:sp>
      <p:sp>
        <p:nvSpPr>
          <p:cNvPr id="27" name="AutoShape 4"/>
          <p:cNvSpPr>
            <a:spLocks noChangeAspect="1" noChangeArrowheads="1" noTextEdit="1"/>
          </p:cNvSpPr>
          <p:nvPr userDrawn="1"/>
        </p:nvSpPr>
        <p:spPr bwMode="auto">
          <a:xfrm>
            <a:off x="-60690" y="1652589"/>
            <a:ext cx="9142810" cy="44402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IN" dirty="0">
              <a:solidFill>
                <a:srgbClr val="000000"/>
              </a:solidFill>
            </a:endParaRPr>
          </a:p>
        </p:txBody>
      </p:sp>
      <p:sp>
        <p:nvSpPr>
          <p:cNvPr id="28" name="Freeform 6"/>
          <p:cNvSpPr>
            <a:spLocks/>
          </p:cNvSpPr>
          <p:nvPr userDrawn="1"/>
        </p:nvSpPr>
        <p:spPr bwMode="auto">
          <a:xfrm>
            <a:off x="2284810" y="1624013"/>
            <a:ext cx="6859190" cy="3330574"/>
          </a:xfrm>
          <a:custGeom>
            <a:avLst/>
            <a:gdLst>
              <a:gd name="T0" fmla="*/ 0 w 5715"/>
              <a:gd name="T1" fmla="*/ 2080 h 2080"/>
              <a:gd name="T2" fmla="*/ 5715 w 5715"/>
              <a:gd name="T3" fmla="*/ 0 h 2080"/>
              <a:gd name="T4" fmla="*/ 5715 w 5715"/>
              <a:gd name="T5" fmla="*/ 1073 h 2080"/>
              <a:gd name="T6" fmla="*/ 0 w 5715"/>
              <a:gd name="T7" fmla="*/ 2080 h 2080"/>
            </a:gdLst>
            <a:ahLst/>
            <a:cxnLst>
              <a:cxn ang="0">
                <a:pos x="T0" y="T1"/>
              </a:cxn>
              <a:cxn ang="0">
                <a:pos x="T2" y="T3"/>
              </a:cxn>
              <a:cxn ang="0">
                <a:pos x="T4" y="T5"/>
              </a:cxn>
              <a:cxn ang="0">
                <a:pos x="T6" y="T7"/>
              </a:cxn>
            </a:cxnLst>
            <a:rect l="0" t="0" r="r" b="b"/>
            <a:pathLst>
              <a:path w="5715" h="2080">
                <a:moveTo>
                  <a:pt x="0" y="2080"/>
                </a:moveTo>
                <a:lnTo>
                  <a:pt x="5715" y="0"/>
                </a:lnTo>
                <a:lnTo>
                  <a:pt x="5715" y="1073"/>
                </a:lnTo>
                <a:lnTo>
                  <a:pt x="0" y="2080"/>
                </a:lnTo>
                <a:close/>
              </a:path>
            </a:pathLst>
          </a:custGeom>
          <a:solidFill>
            <a:srgbClr val="FFD20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dirty="0">
              <a:solidFill>
                <a:srgbClr val="000000"/>
              </a:solidFill>
            </a:endParaRPr>
          </a:p>
        </p:txBody>
      </p:sp>
      <p:sp>
        <p:nvSpPr>
          <p:cNvPr id="29" name="Freeform 7"/>
          <p:cNvSpPr>
            <a:spLocks/>
          </p:cNvSpPr>
          <p:nvPr userDrawn="1"/>
        </p:nvSpPr>
        <p:spPr bwMode="auto">
          <a:xfrm>
            <a:off x="-24990" y="4113213"/>
            <a:ext cx="2309800" cy="1984375"/>
          </a:xfrm>
          <a:custGeom>
            <a:avLst/>
            <a:gdLst>
              <a:gd name="T0" fmla="*/ 1974 w 1974"/>
              <a:gd name="T1" fmla="*/ 530 h 1250"/>
              <a:gd name="T2" fmla="*/ 0 w 1974"/>
              <a:gd name="T3" fmla="*/ 0 h 1250"/>
              <a:gd name="T4" fmla="*/ 0 w 1974"/>
              <a:gd name="T5" fmla="*/ 1250 h 1250"/>
              <a:gd name="T6" fmla="*/ 1974 w 1974"/>
              <a:gd name="T7" fmla="*/ 530 h 1250"/>
            </a:gdLst>
            <a:ahLst/>
            <a:cxnLst>
              <a:cxn ang="0">
                <a:pos x="T0" y="T1"/>
              </a:cxn>
              <a:cxn ang="0">
                <a:pos x="T2" y="T3"/>
              </a:cxn>
              <a:cxn ang="0">
                <a:pos x="T4" y="T5"/>
              </a:cxn>
              <a:cxn ang="0">
                <a:pos x="T6" y="T7"/>
              </a:cxn>
            </a:cxnLst>
            <a:rect l="0" t="0" r="r" b="b"/>
            <a:pathLst>
              <a:path w="1974" h="1250">
                <a:moveTo>
                  <a:pt x="1974" y="530"/>
                </a:moveTo>
                <a:lnTo>
                  <a:pt x="0" y="0"/>
                </a:lnTo>
                <a:lnTo>
                  <a:pt x="0" y="1250"/>
                </a:lnTo>
                <a:lnTo>
                  <a:pt x="1974" y="530"/>
                </a:lnTo>
                <a:close/>
              </a:path>
            </a:pathLst>
          </a:custGeom>
          <a:blipFill>
            <a:blip r:embed="rId3"/>
            <a:srcRect/>
            <a:stretch>
              <a:fillRect l="-3868" r="4"/>
            </a:stretch>
          </a:bli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dirty="0">
              <a:solidFill>
                <a:srgbClr val="000000"/>
              </a:solidFill>
            </a:endParaRPr>
          </a:p>
        </p:txBody>
      </p:sp>
    </p:spTree>
    <p:extLst>
      <p:ext uri="{BB962C8B-B14F-4D97-AF65-F5344CB8AC3E}">
        <p14:creationId xmlns:p14="http://schemas.microsoft.com/office/powerpoint/2010/main" xmlns="" val="16539145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left)">
                                      <p:cBhvr>
                                        <p:cTn id="7" dur="500"/>
                                        <p:tgtEl>
                                          <p:spTgt spid="29"/>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28"/>
                                        </p:tgtEl>
                                        <p:attrNameLst>
                                          <p:attrName>style.visibility</p:attrName>
                                        </p:attrNameLst>
                                      </p:cBhvr>
                                      <p:to>
                                        <p:strVal val="visible"/>
                                      </p:to>
                                    </p:set>
                                    <p:animEffect transition="in" filter="wipe(left)">
                                      <p:cBhvr>
                                        <p:cTn id="11" dur="500"/>
                                        <p:tgtEl>
                                          <p:spTgt spid="28"/>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29" grpId="0" animBg="1"/>
    </p:bldLst>
  </p:timing>
</p:sldLayout>
</file>

<file path=ppt/slideLayouts/slideLayout75.xml><?xml version="1.0" encoding="utf-8"?>
<p:sldLayout xmlns:a="http://schemas.openxmlformats.org/drawingml/2006/main" xmlns:r="http://schemas.openxmlformats.org/officeDocument/2006/relationships" xmlns:p="http://schemas.openxmlformats.org/presentationml/2006/main" type="obj" preserve="1">
  <p:cSld name="Standard slid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dirty="0" smtClean="0"/>
              <a:t>Click to edit Master title style</a:t>
            </a:r>
            <a:endParaRPr lang="en-GB" dirty="0"/>
          </a:p>
        </p:txBody>
      </p:sp>
      <p:sp>
        <p:nvSpPr>
          <p:cNvPr id="3" name="Content Placeholder 2"/>
          <p:cNvSpPr>
            <a:spLocks noGrp="1"/>
          </p:cNvSpPr>
          <p:nvPr>
            <p:ph idx="1"/>
          </p:nvPr>
        </p:nvSpPr>
        <p:spPr>
          <a:xfrm>
            <a:off x="457201" y="1425600"/>
            <a:ext cx="8229600" cy="46980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7" name="Line 10"/>
          <p:cNvSpPr>
            <a:spLocks noChangeShapeType="1"/>
          </p:cNvSpPr>
          <p:nvPr userDrawn="1"/>
        </p:nvSpPr>
        <p:spPr bwMode="auto">
          <a:xfrm>
            <a:off x="457201" y="1044000"/>
            <a:ext cx="8229600" cy="0"/>
          </a:xfrm>
          <a:prstGeom prst="line">
            <a:avLst/>
          </a:prstGeom>
          <a:noFill/>
          <a:ln w="19050">
            <a:solidFill>
              <a:srgbClr val="FFD200"/>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solidFill>
                <a:srgbClr val="808080"/>
              </a:solidFill>
            </a:endParaRPr>
          </a:p>
        </p:txBody>
      </p:sp>
      <p:sp>
        <p:nvSpPr>
          <p:cNvPr id="8" name="Line 11"/>
          <p:cNvSpPr>
            <a:spLocks noChangeShapeType="1"/>
          </p:cNvSpPr>
          <p:nvPr userDrawn="1"/>
        </p:nvSpPr>
        <p:spPr bwMode="auto">
          <a:xfrm>
            <a:off x="457201" y="6242400"/>
            <a:ext cx="8229600" cy="0"/>
          </a:xfrm>
          <a:prstGeom prst="line">
            <a:avLst/>
          </a:prstGeom>
          <a:noFill/>
          <a:ln w="3175">
            <a:solidFill>
              <a:srgbClr val="808080"/>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solidFill>
                <a:srgbClr val="808080"/>
              </a:solidFill>
            </a:endParaRPr>
          </a:p>
        </p:txBody>
      </p:sp>
    </p:spTree>
    <p:extLst>
      <p:ext uri="{BB962C8B-B14F-4D97-AF65-F5344CB8AC3E}">
        <p14:creationId xmlns:p14="http://schemas.microsoft.com/office/powerpoint/2010/main" xmlns="" val="1033260495"/>
      </p:ext>
    </p:extLst>
  </p:cSld>
  <p:clrMapOvr>
    <a:masterClrMapping/>
  </p:clrMapOvr>
  <p:timing>
    <p:tnLst>
      <p:par>
        <p:cTn id="1" dur="indefinite" restart="never" nodeType="tmRoot"/>
      </p:par>
    </p:tnLst>
  </p:timing>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1" y="196950"/>
            <a:ext cx="8229600" cy="639762"/>
          </a:xfrm>
        </p:spPr>
        <p:txBody>
          <a:bodyPr/>
          <a:lstStyle>
            <a:lvl1pPr>
              <a:defRPr/>
            </a:lvl1pPr>
          </a:lstStyle>
          <a:p>
            <a:r>
              <a:rPr lang="en-US" dirty="0" smtClean="0"/>
              <a:t>Click to edit Master title style</a:t>
            </a:r>
            <a:endParaRPr lang="en-GB" dirty="0"/>
          </a:p>
        </p:txBody>
      </p:sp>
      <p:sp>
        <p:nvSpPr>
          <p:cNvPr id="7" name="Line 10"/>
          <p:cNvSpPr>
            <a:spLocks noChangeShapeType="1"/>
          </p:cNvSpPr>
          <p:nvPr userDrawn="1"/>
        </p:nvSpPr>
        <p:spPr bwMode="auto">
          <a:xfrm>
            <a:off x="457201" y="940090"/>
            <a:ext cx="8229600" cy="0"/>
          </a:xfrm>
          <a:prstGeom prst="line">
            <a:avLst/>
          </a:prstGeom>
          <a:noFill/>
          <a:ln w="19050">
            <a:solidFill>
              <a:srgbClr val="FFD200"/>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solidFill>
                <a:srgbClr val="808080"/>
              </a:solidFill>
            </a:endParaRPr>
          </a:p>
        </p:txBody>
      </p:sp>
      <p:sp>
        <p:nvSpPr>
          <p:cNvPr id="8" name="Line 11"/>
          <p:cNvSpPr>
            <a:spLocks noChangeShapeType="1"/>
          </p:cNvSpPr>
          <p:nvPr userDrawn="1"/>
        </p:nvSpPr>
        <p:spPr bwMode="auto">
          <a:xfrm>
            <a:off x="457201" y="6380599"/>
            <a:ext cx="8229600" cy="0"/>
          </a:xfrm>
          <a:prstGeom prst="line">
            <a:avLst/>
          </a:prstGeom>
          <a:noFill/>
          <a:ln w="3175">
            <a:solidFill>
              <a:srgbClr val="808080"/>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solidFill>
                <a:srgbClr val="808080"/>
              </a:solidFill>
            </a:endParaRPr>
          </a:p>
        </p:txBody>
      </p:sp>
    </p:spTree>
    <p:extLst>
      <p:ext uri="{BB962C8B-B14F-4D97-AF65-F5344CB8AC3E}">
        <p14:creationId xmlns:p14="http://schemas.microsoft.com/office/powerpoint/2010/main" xmlns="" val="666443114"/>
      </p:ext>
    </p:extLst>
  </p:cSld>
  <p:clrMapOvr>
    <a:masterClrMapping/>
  </p:clrMapOvr>
  <p:timing>
    <p:tnLst>
      <p:par>
        <p:cTn id="1" dur="indefinite" restart="never" nodeType="tmRoot"/>
      </p:par>
    </p:tnLst>
  </p:timing>
</p:sldLayout>
</file>

<file path=ppt/slideLayouts/slideLayout77.xml><?xml version="1.0" encoding="utf-8"?>
<p:sldLayout xmlns:a="http://schemas.openxmlformats.org/drawingml/2006/main" xmlns:r="http://schemas.openxmlformats.org/officeDocument/2006/relationships" xmlns:p="http://schemas.openxmlformats.org/presentationml/2006/main" type="twoObj" preserve="1">
  <p:cSld name="Two columns, no heading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dirty="0" smtClean="0"/>
              <a:t>Click to edit Master title style</a:t>
            </a:r>
            <a:endParaRPr lang="en-GB" dirty="0"/>
          </a:p>
        </p:txBody>
      </p:sp>
      <p:sp>
        <p:nvSpPr>
          <p:cNvPr id="3" name="Content Placeholder 2"/>
          <p:cNvSpPr>
            <a:spLocks noGrp="1"/>
          </p:cNvSpPr>
          <p:nvPr>
            <p:ph sz="half" idx="1"/>
          </p:nvPr>
        </p:nvSpPr>
        <p:spPr>
          <a:xfrm>
            <a:off x="457200" y="1425601"/>
            <a:ext cx="4038600" cy="4706259"/>
          </a:xfrm>
        </p:spPr>
        <p:txBody>
          <a:bodyPr/>
          <a:lstStyle>
            <a:lvl1pPr>
              <a:defRPr sz="24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4" name="Content Placeholder 3"/>
          <p:cNvSpPr>
            <a:spLocks noGrp="1"/>
          </p:cNvSpPr>
          <p:nvPr>
            <p:ph sz="half" idx="2"/>
          </p:nvPr>
        </p:nvSpPr>
        <p:spPr>
          <a:xfrm>
            <a:off x="4648201" y="1425601"/>
            <a:ext cx="4038600" cy="4706259"/>
          </a:xfrm>
        </p:spPr>
        <p:txBody>
          <a:bodyPr/>
          <a:lstStyle>
            <a:lvl1pPr>
              <a:defRPr sz="24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8" name="Line 10"/>
          <p:cNvSpPr>
            <a:spLocks noChangeShapeType="1"/>
          </p:cNvSpPr>
          <p:nvPr userDrawn="1"/>
        </p:nvSpPr>
        <p:spPr bwMode="auto">
          <a:xfrm>
            <a:off x="457201" y="1044000"/>
            <a:ext cx="8229600" cy="0"/>
          </a:xfrm>
          <a:prstGeom prst="line">
            <a:avLst/>
          </a:prstGeom>
          <a:noFill/>
          <a:ln w="19050">
            <a:solidFill>
              <a:srgbClr val="FFD200"/>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solidFill>
                <a:srgbClr val="808080"/>
              </a:solidFill>
            </a:endParaRPr>
          </a:p>
        </p:txBody>
      </p:sp>
      <p:sp>
        <p:nvSpPr>
          <p:cNvPr id="12" name="Line 11"/>
          <p:cNvSpPr>
            <a:spLocks noChangeShapeType="1"/>
          </p:cNvSpPr>
          <p:nvPr userDrawn="1"/>
        </p:nvSpPr>
        <p:spPr bwMode="auto">
          <a:xfrm>
            <a:off x="457201" y="6242400"/>
            <a:ext cx="8229600" cy="0"/>
          </a:xfrm>
          <a:prstGeom prst="line">
            <a:avLst/>
          </a:prstGeom>
          <a:noFill/>
          <a:ln w="3175">
            <a:solidFill>
              <a:srgbClr val="808080"/>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solidFill>
                <a:srgbClr val="808080"/>
              </a:solidFill>
            </a:endParaRPr>
          </a:p>
        </p:txBody>
      </p:sp>
    </p:spTree>
    <p:extLst>
      <p:ext uri="{BB962C8B-B14F-4D97-AF65-F5344CB8AC3E}">
        <p14:creationId xmlns:p14="http://schemas.microsoft.com/office/powerpoint/2010/main" xmlns="" val="2014096175"/>
      </p:ext>
    </p:extLst>
  </p:cSld>
  <p:clrMapOvr>
    <a:masterClrMapping/>
  </p:clrMapOvr>
  <p:timing>
    <p:tnLst>
      <p:par>
        <p:cTn id="1" dur="indefinite" restart="never" nodeType="tmRoot"/>
      </p:par>
    </p:tnLst>
  </p:timing>
</p:sldLayout>
</file>

<file path=ppt/slideLayouts/slideLayout78.xml><?xml version="1.0" encoding="utf-8"?>
<p:sldLayout xmlns:a="http://schemas.openxmlformats.org/drawingml/2006/main" xmlns:r="http://schemas.openxmlformats.org/officeDocument/2006/relationships" xmlns:p="http://schemas.openxmlformats.org/presentationml/2006/main" preserve="1" userDrawn="1">
  <p:cSld name="Two columns with heading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dirty="0" smtClean="0"/>
              <a:t>Click to edit Master title style</a:t>
            </a:r>
            <a:endParaRPr lang="en-GB" dirty="0"/>
          </a:p>
        </p:txBody>
      </p:sp>
      <p:sp>
        <p:nvSpPr>
          <p:cNvPr id="3" name="Content Placeholder 2"/>
          <p:cNvSpPr>
            <a:spLocks noGrp="1"/>
          </p:cNvSpPr>
          <p:nvPr>
            <p:ph sz="half" idx="1"/>
          </p:nvPr>
        </p:nvSpPr>
        <p:spPr>
          <a:xfrm>
            <a:off x="457200" y="2196002"/>
            <a:ext cx="4042800" cy="3994963"/>
          </a:xfrm>
        </p:spPr>
        <p:txBody>
          <a:bodyPr/>
          <a:lstStyle>
            <a:lvl1pPr>
              <a:defRPr sz="2400"/>
            </a:lvl1pPr>
            <a:lvl2pPr>
              <a:defRPr sz="2400"/>
            </a:lvl2pPr>
            <a:lvl3pPr marL="1081088" indent="-357188">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4" name="Content Placeholder 3"/>
          <p:cNvSpPr>
            <a:spLocks noGrp="1"/>
          </p:cNvSpPr>
          <p:nvPr>
            <p:ph sz="half" idx="2"/>
          </p:nvPr>
        </p:nvSpPr>
        <p:spPr>
          <a:xfrm>
            <a:off x="4651200" y="2178000"/>
            <a:ext cx="4042800" cy="3994963"/>
          </a:xfrm>
        </p:spPr>
        <p:txBody>
          <a:bodyPr/>
          <a:lstStyle>
            <a:lvl1pPr>
              <a:defRPr sz="24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8" name="Line 10"/>
          <p:cNvSpPr>
            <a:spLocks noChangeShapeType="1"/>
          </p:cNvSpPr>
          <p:nvPr userDrawn="1"/>
        </p:nvSpPr>
        <p:spPr bwMode="auto">
          <a:xfrm>
            <a:off x="457201" y="1044000"/>
            <a:ext cx="8229600" cy="0"/>
          </a:xfrm>
          <a:prstGeom prst="line">
            <a:avLst/>
          </a:prstGeom>
          <a:noFill/>
          <a:ln w="19050">
            <a:solidFill>
              <a:srgbClr val="FFD200"/>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solidFill>
                <a:srgbClr val="808080"/>
              </a:solidFill>
            </a:endParaRPr>
          </a:p>
        </p:txBody>
      </p:sp>
      <p:sp>
        <p:nvSpPr>
          <p:cNvPr id="10" name="Text Placeholder 9"/>
          <p:cNvSpPr>
            <a:spLocks noGrp="1"/>
          </p:cNvSpPr>
          <p:nvPr>
            <p:ph type="body" sz="quarter" idx="12"/>
          </p:nvPr>
        </p:nvSpPr>
        <p:spPr>
          <a:xfrm>
            <a:off x="457200" y="1425600"/>
            <a:ext cx="4042800" cy="640800"/>
          </a:xfrm>
        </p:spPr>
        <p:txBody>
          <a:bodyPr anchor="t" anchorCtr="0"/>
          <a:lstStyle>
            <a:lvl1pPr>
              <a:buNone/>
              <a:defRPr b="1"/>
            </a:lvl1pPr>
          </a:lstStyle>
          <a:p>
            <a:pPr lvl="0"/>
            <a:r>
              <a:rPr lang="en-US" dirty="0" smtClean="0"/>
              <a:t>Click to edit Master text styles</a:t>
            </a:r>
          </a:p>
        </p:txBody>
      </p:sp>
      <p:sp>
        <p:nvSpPr>
          <p:cNvPr id="11" name="Text Placeholder 9"/>
          <p:cNvSpPr>
            <a:spLocks noGrp="1"/>
          </p:cNvSpPr>
          <p:nvPr>
            <p:ph type="body" sz="quarter" idx="13"/>
          </p:nvPr>
        </p:nvSpPr>
        <p:spPr>
          <a:xfrm>
            <a:off x="4651200" y="1425600"/>
            <a:ext cx="4042800" cy="640800"/>
          </a:xfrm>
        </p:spPr>
        <p:txBody>
          <a:bodyPr anchor="t" anchorCtr="0"/>
          <a:lstStyle>
            <a:lvl1pPr>
              <a:buNone/>
              <a:defRPr b="1"/>
            </a:lvl1pPr>
          </a:lstStyle>
          <a:p>
            <a:pPr lvl="0"/>
            <a:r>
              <a:rPr lang="en-US" smtClean="0"/>
              <a:t>Click to edit Master text styles</a:t>
            </a:r>
          </a:p>
        </p:txBody>
      </p:sp>
      <p:sp>
        <p:nvSpPr>
          <p:cNvPr id="9" name="Line 11"/>
          <p:cNvSpPr>
            <a:spLocks noChangeShapeType="1"/>
          </p:cNvSpPr>
          <p:nvPr userDrawn="1"/>
        </p:nvSpPr>
        <p:spPr bwMode="auto">
          <a:xfrm>
            <a:off x="457201" y="6242400"/>
            <a:ext cx="8229600" cy="0"/>
          </a:xfrm>
          <a:prstGeom prst="line">
            <a:avLst/>
          </a:prstGeom>
          <a:noFill/>
          <a:ln w="3175">
            <a:solidFill>
              <a:srgbClr val="808080"/>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solidFill>
                <a:srgbClr val="808080"/>
              </a:solidFill>
            </a:endParaRPr>
          </a:p>
        </p:txBody>
      </p:sp>
    </p:spTree>
    <p:extLst>
      <p:ext uri="{BB962C8B-B14F-4D97-AF65-F5344CB8AC3E}">
        <p14:creationId xmlns:p14="http://schemas.microsoft.com/office/powerpoint/2010/main" xmlns="" val="3757785662"/>
      </p:ext>
    </p:extLst>
  </p:cSld>
  <p:clrMapOvr>
    <a:masterClrMapping/>
  </p:clrMapOvr>
  <p:timing>
    <p:tnLst>
      <p:par>
        <p:cTn id="1" dur="indefinite" restart="never" nodeType="tmRoot"/>
      </p:par>
    </p:tnLst>
  </p:timing>
</p:sldLayout>
</file>

<file path=ppt/slideLayouts/slideLayout79.xml><?xml version="1.0" encoding="utf-8"?>
<p:sldLayout xmlns:a="http://schemas.openxmlformats.org/drawingml/2006/main" xmlns:r="http://schemas.openxmlformats.org/officeDocument/2006/relationships" xmlns:p="http://schemas.openxmlformats.org/presentationml/2006/main" preserve="1" userDrawn="1">
  <p:cSld name="Key statement">
    <p:spTree>
      <p:nvGrpSpPr>
        <p:cNvPr id="1" name=""/>
        <p:cNvGrpSpPr/>
        <p:nvPr/>
      </p:nvGrpSpPr>
      <p:grpSpPr>
        <a:xfrm>
          <a:off x="0" y="0"/>
          <a:ext cx="0" cy="0"/>
          <a:chOff x="0" y="0"/>
          <a:chExt cx="0" cy="0"/>
        </a:xfrm>
      </p:grpSpPr>
      <p:sp>
        <p:nvSpPr>
          <p:cNvPr id="3" name="Text Placeholder 2"/>
          <p:cNvSpPr>
            <a:spLocks noGrp="1"/>
          </p:cNvSpPr>
          <p:nvPr>
            <p:ph type="body" sz="quarter" idx="11"/>
          </p:nvPr>
        </p:nvSpPr>
        <p:spPr>
          <a:xfrm>
            <a:off x="455615" y="1025526"/>
            <a:ext cx="8229600" cy="1643063"/>
          </a:xfrm>
        </p:spPr>
        <p:txBody>
          <a:bodyPr/>
          <a:lstStyle>
            <a:lvl1pPr marL="0" indent="0" algn="l">
              <a:lnSpc>
                <a:spcPct val="85000"/>
              </a:lnSpc>
              <a:spcBef>
                <a:spcPts val="0"/>
              </a:spcBef>
              <a:buNone/>
              <a:defRPr sz="5000" b="1">
                <a:solidFill>
                  <a:schemeClr val="bg2"/>
                </a:solidFill>
                <a:latin typeface="Arial" panose="020B0604020202020204" pitchFamily="34" charset="0"/>
              </a:defRPr>
            </a:lvl1pPr>
            <a:lvl2pPr marL="0" indent="0">
              <a:buNone/>
              <a:defRPr/>
            </a:lvl2pPr>
            <a:lvl3pPr marL="0" indent="0">
              <a:buNone/>
              <a:defRPr/>
            </a:lvl3pPr>
            <a:lvl4pPr marL="0" indent="0">
              <a:buNone/>
              <a:defRPr/>
            </a:lvl4pPr>
            <a:lvl5pPr marL="0" indent="0">
              <a:buNone/>
              <a:defRPr/>
            </a:lvl5pPr>
          </a:lstStyle>
          <a:p>
            <a:pPr lvl="0"/>
            <a:r>
              <a:rPr lang="en-US" dirty="0" smtClean="0"/>
              <a:t>Click to edit Master text styles</a:t>
            </a:r>
          </a:p>
        </p:txBody>
      </p:sp>
      <p:sp>
        <p:nvSpPr>
          <p:cNvPr id="5" name="Line 11"/>
          <p:cNvSpPr>
            <a:spLocks noChangeShapeType="1"/>
          </p:cNvSpPr>
          <p:nvPr userDrawn="1"/>
        </p:nvSpPr>
        <p:spPr bwMode="auto">
          <a:xfrm>
            <a:off x="457201" y="6242400"/>
            <a:ext cx="8229600" cy="0"/>
          </a:xfrm>
          <a:prstGeom prst="line">
            <a:avLst/>
          </a:prstGeom>
          <a:noFill/>
          <a:ln w="3175">
            <a:solidFill>
              <a:srgbClr val="808080"/>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solidFill>
                <a:srgbClr val="808080"/>
              </a:solidFill>
            </a:endParaRPr>
          </a:p>
        </p:txBody>
      </p:sp>
    </p:spTree>
    <p:extLst>
      <p:ext uri="{BB962C8B-B14F-4D97-AF65-F5344CB8AC3E}">
        <p14:creationId xmlns:p14="http://schemas.microsoft.com/office/powerpoint/2010/main" xmlns="" val="3919385653"/>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Divider 1">
    <p:spTree>
      <p:nvGrpSpPr>
        <p:cNvPr id="1" name=""/>
        <p:cNvGrpSpPr/>
        <p:nvPr/>
      </p:nvGrpSpPr>
      <p:grpSpPr>
        <a:xfrm>
          <a:off x="0" y="0"/>
          <a:ext cx="0" cy="0"/>
          <a:chOff x="0" y="0"/>
          <a:chExt cx="0" cy="0"/>
        </a:xfrm>
      </p:grpSpPr>
      <p:sp>
        <p:nvSpPr>
          <p:cNvPr id="4" name="Title Placeholder 1"/>
          <p:cNvSpPr>
            <a:spLocks noGrp="1"/>
          </p:cNvSpPr>
          <p:nvPr>
            <p:ph type="title"/>
          </p:nvPr>
        </p:nvSpPr>
        <p:spPr>
          <a:xfrm>
            <a:off x="457200" y="201168"/>
            <a:ext cx="8229600" cy="804672"/>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lvl1pPr algn="l">
              <a:defRPr/>
            </a:lvl1pPr>
          </a:lstStyle>
          <a:p>
            <a:pPr lvl="0" algn="l" fontAlgn="base">
              <a:lnSpc>
                <a:spcPct val="85000"/>
              </a:lnSpc>
              <a:spcAft>
                <a:spcPct val="0"/>
              </a:spcAft>
            </a:pPr>
            <a:r>
              <a:rPr lang="en-US" smtClean="0"/>
              <a:t>Click to edit Master title style</a:t>
            </a:r>
            <a:endParaRPr lang="en-US" dirty="0"/>
          </a:p>
        </p:txBody>
      </p:sp>
      <p:sp>
        <p:nvSpPr>
          <p:cNvPr id="12" name="Footer Placeholder 11"/>
          <p:cNvSpPr>
            <a:spLocks noGrp="1"/>
          </p:cNvSpPr>
          <p:nvPr>
            <p:ph type="ftr" sz="quarter" idx="10"/>
          </p:nvPr>
        </p:nvSpPr>
        <p:spPr/>
        <p:txBody>
          <a:bodyPr/>
          <a:lstStyle/>
          <a:p>
            <a:r>
              <a:rPr lang="en-US" smtClean="0"/>
              <a:t>Taxation - Expatriates and Foreign nationals</a:t>
            </a:r>
            <a:endParaRPr lang="en-US" dirty="0"/>
          </a:p>
        </p:txBody>
      </p:sp>
      <p:sp>
        <p:nvSpPr>
          <p:cNvPr id="3077" name="Freeform 5"/>
          <p:cNvSpPr>
            <a:spLocks/>
          </p:cNvSpPr>
          <p:nvPr userDrawn="1"/>
        </p:nvSpPr>
        <p:spPr bwMode="gray">
          <a:xfrm>
            <a:off x="457200" y="1039813"/>
            <a:ext cx="8229600" cy="5184775"/>
          </a:xfrm>
          <a:custGeom>
            <a:avLst/>
            <a:gdLst/>
            <a:ahLst/>
            <a:cxnLst>
              <a:cxn ang="0">
                <a:pos x="0" y="0"/>
              </a:cxn>
              <a:cxn ang="0">
                <a:pos x="0" y="3266"/>
              </a:cxn>
              <a:cxn ang="0">
                <a:pos x="5184" y="2352"/>
              </a:cxn>
              <a:cxn ang="0">
                <a:pos x="5184" y="0"/>
              </a:cxn>
              <a:cxn ang="0">
                <a:pos x="0" y="0"/>
              </a:cxn>
            </a:cxnLst>
            <a:rect l="0" t="0" r="r" b="b"/>
            <a:pathLst>
              <a:path w="5184" h="3266">
                <a:moveTo>
                  <a:pt x="0" y="0"/>
                </a:moveTo>
                <a:lnTo>
                  <a:pt x="0" y="3266"/>
                </a:lnTo>
                <a:lnTo>
                  <a:pt x="5184" y="2352"/>
                </a:lnTo>
                <a:lnTo>
                  <a:pt x="5184" y="0"/>
                </a:lnTo>
                <a:lnTo>
                  <a:pt x="0" y="0"/>
                </a:lnTo>
                <a:close/>
              </a:path>
            </a:pathLst>
          </a:custGeom>
          <a:solidFill>
            <a:schemeClr val="accent2"/>
          </a:solid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Tree>
    <p:extLst>
      <p:ext uri="{BB962C8B-B14F-4D97-AF65-F5344CB8AC3E}">
        <p14:creationId xmlns:p14="http://schemas.microsoft.com/office/powerpoint/2010/main" xmlns="" val="1999940894"/>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preserve="1" userDrawn="1">
  <p:cSld name="Divider 1">
    <p:spTree>
      <p:nvGrpSpPr>
        <p:cNvPr id="1" name=""/>
        <p:cNvGrpSpPr/>
        <p:nvPr/>
      </p:nvGrpSpPr>
      <p:grpSpPr>
        <a:xfrm>
          <a:off x="0" y="0"/>
          <a:ext cx="0" cy="0"/>
          <a:chOff x="0" y="0"/>
          <a:chExt cx="0" cy="0"/>
        </a:xfrm>
      </p:grpSpPr>
      <p:sp>
        <p:nvSpPr>
          <p:cNvPr id="4102" name="Freeform 6"/>
          <p:cNvSpPr>
            <a:spLocks/>
          </p:cNvSpPr>
          <p:nvPr userDrawn="1"/>
        </p:nvSpPr>
        <p:spPr bwMode="gray">
          <a:xfrm>
            <a:off x="448633" y="1163924"/>
            <a:ext cx="8240786" cy="5195888"/>
          </a:xfrm>
          <a:custGeom>
            <a:avLst/>
            <a:gdLst/>
            <a:ahLst/>
            <a:cxnLst>
              <a:cxn ang="0">
                <a:pos x="0" y="0"/>
              </a:cxn>
              <a:cxn ang="0">
                <a:pos x="6925" y="0"/>
              </a:cxn>
              <a:cxn ang="0">
                <a:pos x="6925" y="2053"/>
              </a:cxn>
              <a:cxn ang="0">
                <a:pos x="0" y="3273"/>
              </a:cxn>
              <a:cxn ang="0">
                <a:pos x="0" y="0"/>
              </a:cxn>
            </a:cxnLst>
            <a:rect l="0" t="0" r="r" b="b"/>
            <a:pathLst>
              <a:path w="6925" h="3273">
                <a:moveTo>
                  <a:pt x="0" y="0"/>
                </a:moveTo>
                <a:lnTo>
                  <a:pt x="6925" y="0"/>
                </a:lnTo>
                <a:lnTo>
                  <a:pt x="6925" y="2053"/>
                </a:lnTo>
                <a:lnTo>
                  <a:pt x="0" y="3273"/>
                </a:lnTo>
                <a:lnTo>
                  <a:pt x="0" y="0"/>
                </a:lnTo>
                <a:close/>
              </a:path>
            </a:pathLst>
          </a:custGeom>
          <a:solidFill>
            <a:srgbClr val="FFD200"/>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endParaRPr>
          </a:p>
        </p:txBody>
      </p:sp>
      <p:sp>
        <p:nvSpPr>
          <p:cNvPr id="5" name="Title 1"/>
          <p:cNvSpPr>
            <a:spLocks noGrp="1"/>
          </p:cNvSpPr>
          <p:nvPr>
            <p:ph type="title"/>
          </p:nvPr>
        </p:nvSpPr>
        <p:spPr>
          <a:xfrm>
            <a:off x="457201" y="274638"/>
            <a:ext cx="8229600" cy="860400"/>
          </a:xfrm>
        </p:spPr>
        <p:txBody>
          <a:bodyPr/>
          <a:lstStyle>
            <a:lvl1pPr>
              <a:defRPr/>
            </a:lvl1pPr>
          </a:lstStyle>
          <a:p>
            <a:r>
              <a:rPr lang="en-US" dirty="0" smtClean="0"/>
              <a:t>Click to edit Master title style</a:t>
            </a:r>
            <a:endParaRPr lang="en-GB" dirty="0"/>
          </a:p>
        </p:txBody>
      </p:sp>
    </p:spTree>
    <p:extLst>
      <p:ext uri="{BB962C8B-B14F-4D97-AF65-F5344CB8AC3E}">
        <p14:creationId xmlns:p14="http://schemas.microsoft.com/office/powerpoint/2010/main" xmlns="" val="3217764547"/>
      </p:ext>
    </p:extLst>
  </p:cSld>
  <p:clrMapOvr>
    <a:masterClrMapping/>
  </p:clrMapOvr>
  <p:timing>
    <p:tnLst>
      <p:par>
        <p:cTn id="1" dur="indefinite" restart="never" nodeType="tmRoot"/>
      </p:par>
    </p:tnLst>
  </p:timing>
</p:sldLayout>
</file>

<file path=ppt/slideLayouts/slideLayout81.xml><?xml version="1.0" encoding="utf-8"?>
<p:sldLayout xmlns:a="http://schemas.openxmlformats.org/drawingml/2006/main" xmlns:r="http://schemas.openxmlformats.org/officeDocument/2006/relationships" xmlns:p="http://schemas.openxmlformats.org/presentationml/2006/main" preserve="1" userDrawn="1">
  <p:cSld name="Divider 2">
    <p:spTree>
      <p:nvGrpSpPr>
        <p:cNvPr id="1" name=""/>
        <p:cNvGrpSpPr/>
        <p:nvPr/>
      </p:nvGrpSpPr>
      <p:grpSpPr>
        <a:xfrm>
          <a:off x="0" y="0"/>
          <a:ext cx="0" cy="0"/>
          <a:chOff x="0" y="0"/>
          <a:chExt cx="0" cy="0"/>
        </a:xfrm>
      </p:grpSpPr>
      <p:sp>
        <p:nvSpPr>
          <p:cNvPr id="7" name="Freeform 6"/>
          <p:cNvSpPr>
            <a:spLocks/>
          </p:cNvSpPr>
          <p:nvPr userDrawn="1"/>
        </p:nvSpPr>
        <p:spPr bwMode="gray">
          <a:xfrm>
            <a:off x="448633" y="1163924"/>
            <a:ext cx="8240786" cy="5195888"/>
          </a:xfrm>
          <a:custGeom>
            <a:avLst/>
            <a:gdLst/>
            <a:ahLst/>
            <a:cxnLst>
              <a:cxn ang="0">
                <a:pos x="0" y="0"/>
              </a:cxn>
              <a:cxn ang="0">
                <a:pos x="6925" y="0"/>
              </a:cxn>
              <a:cxn ang="0">
                <a:pos x="6925" y="2053"/>
              </a:cxn>
              <a:cxn ang="0">
                <a:pos x="0" y="3273"/>
              </a:cxn>
              <a:cxn ang="0">
                <a:pos x="0" y="0"/>
              </a:cxn>
            </a:cxnLst>
            <a:rect l="0" t="0" r="r" b="b"/>
            <a:pathLst>
              <a:path w="6925" h="3273">
                <a:moveTo>
                  <a:pt x="0" y="0"/>
                </a:moveTo>
                <a:lnTo>
                  <a:pt x="6925" y="0"/>
                </a:lnTo>
                <a:lnTo>
                  <a:pt x="6925" y="2053"/>
                </a:lnTo>
                <a:lnTo>
                  <a:pt x="0" y="3273"/>
                </a:lnTo>
                <a:lnTo>
                  <a:pt x="0" y="0"/>
                </a:lnTo>
                <a:close/>
              </a:path>
            </a:pathLst>
          </a:custGeom>
          <a:blipFill dpi="0" rotWithShape="1">
            <a:blip r:embed="rId2"/>
            <a:srcRect/>
            <a:tile tx="0" ty="0" sx="100000" sy="100000" flip="none" algn="tl"/>
          </a:blip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endParaRPr>
          </a:p>
        </p:txBody>
      </p:sp>
      <p:sp>
        <p:nvSpPr>
          <p:cNvPr id="5" name="Title 1"/>
          <p:cNvSpPr>
            <a:spLocks noGrp="1"/>
          </p:cNvSpPr>
          <p:nvPr>
            <p:ph type="title"/>
          </p:nvPr>
        </p:nvSpPr>
        <p:spPr>
          <a:xfrm>
            <a:off x="457201" y="274638"/>
            <a:ext cx="8229600" cy="860400"/>
          </a:xfrm>
        </p:spPr>
        <p:txBody>
          <a:bodyPr/>
          <a:lstStyle>
            <a:lvl1pPr>
              <a:defRPr/>
            </a:lvl1pPr>
          </a:lstStyle>
          <a:p>
            <a:r>
              <a:rPr lang="en-US" dirty="0" smtClean="0"/>
              <a:t>Click to edit Master title style</a:t>
            </a:r>
            <a:endParaRPr lang="en-GB" dirty="0"/>
          </a:p>
        </p:txBody>
      </p:sp>
    </p:spTree>
    <p:extLst>
      <p:ext uri="{BB962C8B-B14F-4D97-AF65-F5344CB8AC3E}">
        <p14:creationId xmlns:p14="http://schemas.microsoft.com/office/powerpoint/2010/main" xmlns="" val="1201216402"/>
      </p:ext>
    </p:extLst>
  </p:cSld>
  <p:clrMapOvr>
    <a:masterClrMapping/>
  </p:clrMapOvr>
  <p:timing>
    <p:tnLst>
      <p:par>
        <p:cTn id="1" dur="indefinite" restart="never" nodeType="tmRoot"/>
      </p:par>
    </p:tnLst>
  </p:timing>
</p:sldLayout>
</file>

<file path=ppt/slideLayouts/slideLayout82.xml><?xml version="1.0" encoding="utf-8"?>
<p:sldLayout xmlns:a="http://schemas.openxmlformats.org/drawingml/2006/main" xmlns:r="http://schemas.openxmlformats.org/officeDocument/2006/relationships" xmlns:p="http://schemas.openxmlformats.org/presentationml/2006/main" preserve="1" userDrawn="1">
  <p:cSld name="Divider 4">
    <p:spTree>
      <p:nvGrpSpPr>
        <p:cNvPr id="1" name=""/>
        <p:cNvGrpSpPr/>
        <p:nvPr/>
      </p:nvGrpSpPr>
      <p:grpSpPr>
        <a:xfrm>
          <a:off x="0" y="0"/>
          <a:ext cx="0" cy="0"/>
          <a:chOff x="0" y="0"/>
          <a:chExt cx="0" cy="0"/>
        </a:xfrm>
      </p:grpSpPr>
      <p:pic>
        <p:nvPicPr>
          <p:cNvPr id="5123" name="Picture 3"/>
          <p:cNvPicPr>
            <a:picLocks noChangeAspect="1" noChangeArrowheads="1"/>
          </p:cNvPicPr>
          <p:nvPr userDrawn="1"/>
        </p:nvPicPr>
        <p:blipFill>
          <a:blip r:embed="rId2" cstate="print"/>
          <a:srcRect/>
          <a:stretch>
            <a:fillRect/>
          </a:stretch>
        </p:blipFill>
        <p:spPr bwMode="auto">
          <a:xfrm>
            <a:off x="447967" y="1165012"/>
            <a:ext cx="8238119" cy="5194800"/>
          </a:xfrm>
          <a:prstGeom prst="rect">
            <a:avLst/>
          </a:prstGeom>
          <a:noFill/>
          <a:ln w="9525">
            <a:noFill/>
            <a:miter lim="800000"/>
            <a:headEnd/>
            <a:tailEnd/>
          </a:ln>
          <a:effectLst/>
        </p:spPr>
      </p:pic>
      <p:sp>
        <p:nvSpPr>
          <p:cNvPr id="5" name="Title 1"/>
          <p:cNvSpPr>
            <a:spLocks noGrp="1"/>
          </p:cNvSpPr>
          <p:nvPr>
            <p:ph type="title"/>
          </p:nvPr>
        </p:nvSpPr>
        <p:spPr>
          <a:xfrm>
            <a:off x="457201" y="274638"/>
            <a:ext cx="8229600" cy="860400"/>
          </a:xfrm>
        </p:spPr>
        <p:txBody>
          <a:bodyPr/>
          <a:lstStyle>
            <a:lvl1pPr>
              <a:defRPr/>
            </a:lvl1pPr>
          </a:lstStyle>
          <a:p>
            <a:r>
              <a:rPr lang="en-US" dirty="0" smtClean="0"/>
              <a:t>Click to edit Master title style</a:t>
            </a:r>
            <a:endParaRPr lang="en-GB" dirty="0"/>
          </a:p>
        </p:txBody>
      </p:sp>
    </p:spTree>
    <p:extLst>
      <p:ext uri="{BB962C8B-B14F-4D97-AF65-F5344CB8AC3E}">
        <p14:creationId xmlns:p14="http://schemas.microsoft.com/office/powerpoint/2010/main" xmlns="" val="2114812005"/>
      </p:ext>
    </p:extLst>
  </p:cSld>
  <p:clrMapOvr>
    <a:masterClrMapping/>
  </p:clrMapOvr>
  <p:timing>
    <p:tnLst>
      <p:par>
        <p:cTn id="1" dur="indefinite" restart="never" nodeType="tmRoot"/>
      </p:par>
    </p:tnLst>
  </p:timing>
</p:sldLayout>
</file>

<file path=ppt/slideLayouts/slideLayout83.xml><?xml version="1.0" encoding="utf-8"?>
<p:sldLayout xmlns:a="http://schemas.openxmlformats.org/drawingml/2006/main" xmlns:r="http://schemas.openxmlformats.org/officeDocument/2006/relationships" xmlns:p="http://schemas.openxmlformats.org/presentationml/2006/main" showMasterSp="0" preserve="1"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xmlns="" val="1231188379"/>
      </p:ext>
    </p:extLst>
  </p:cSld>
  <p:clrMapOvr>
    <a:masterClrMapping/>
  </p:clrMapOvr>
  <p:timing>
    <p:tnLst>
      <p:par>
        <p:cTn id="1" dur="indefinite" restart="never" nodeType="tmRoot"/>
      </p:par>
    </p:tnLst>
  </p:timing>
</p:sldLayout>
</file>

<file path=ppt/slideLayouts/slideLayout84.xml><?xml version="1.0" encoding="utf-8"?>
<p:sldLayout xmlns:a="http://schemas.openxmlformats.org/drawingml/2006/main" xmlns:r="http://schemas.openxmlformats.org/officeDocument/2006/relationships" xmlns:p="http://schemas.openxmlformats.org/presentationml/2006/main" showMasterSp="0" userDrawn="1">
  <p:cSld name="Cover Page 1/3">
    <p:spTree>
      <p:nvGrpSpPr>
        <p:cNvPr id="1" name=""/>
        <p:cNvGrpSpPr/>
        <p:nvPr/>
      </p:nvGrpSpPr>
      <p:grpSpPr>
        <a:xfrm>
          <a:off x="0" y="0"/>
          <a:ext cx="0" cy="0"/>
          <a:chOff x="0" y="0"/>
          <a:chExt cx="0" cy="0"/>
        </a:xfrm>
      </p:grpSpPr>
      <p:sp>
        <p:nvSpPr>
          <p:cNvPr id="2" name="Title 1"/>
          <p:cNvSpPr>
            <a:spLocks noGrp="1"/>
          </p:cNvSpPr>
          <p:nvPr>
            <p:ph type="ctrTitle"/>
          </p:nvPr>
        </p:nvSpPr>
        <p:spPr>
          <a:xfrm>
            <a:off x="2277397" y="598866"/>
            <a:ext cx="6387973" cy="808038"/>
          </a:xfrm>
        </p:spPr>
        <p:txBody>
          <a:bodyPr anchor="b" anchorCtr="0"/>
          <a:lstStyle>
            <a:lvl1pPr>
              <a:defRPr>
                <a:solidFill>
                  <a:schemeClr val="tx2"/>
                </a:solidFill>
              </a:defRPr>
            </a:lvl1pPr>
          </a:lstStyle>
          <a:p>
            <a:r>
              <a:rPr lang="en-US" smtClean="0"/>
              <a:t>Click to edit Master title style</a:t>
            </a:r>
            <a:endParaRPr lang="en-GB" dirty="0"/>
          </a:p>
        </p:txBody>
      </p:sp>
      <p:sp>
        <p:nvSpPr>
          <p:cNvPr id="3" name="Subtitle 2"/>
          <p:cNvSpPr>
            <a:spLocks noGrp="1"/>
          </p:cNvSpPr>
          <p:nvPr>
            <p:ph type="subTitle" idx="1"/>
          </p:nvPr>
        </p:nvSpPr>
        <p:spPr>
          <a:xfrm>
            <a:off x="2277397" y="1457705"/>
            <a:ext cx="6387973" cy="579438"/>
          </a:xfrm>
        </p:spPr>
        <p:txBody>
          <a:bodyPr/>
          <a:lstStyle>
            <a:lvl1pPr marL="0" indent="0" algn="l">
              <a:buNone/>
              <a:defRPr sz="1800" b="1">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dirty="0"/>
          </a:p>
        </p:txBody>
      </p:sp>
      <p:sp>
        <p:nvSpPr>
          <p:cNvPr id="48" name="Text Placeholder 47"/>
          <p:cNvSpPr>
            <a:spLocks noGrp="1"/>
          </p:cNvSpPr>
          <p:nvPr>
            <p:ph type="body" sz="quarter" idx="10"/>
          </p:nvPr>
        </p:nvSpPr>
        <p:spPr>
          <a:xfrm>
            <a:off x="2277398" y="2085484"/>
            <a:ext cx="2800282" cy="315912"/>
          </a:xfrm>
        </p:spPr>
        <p:txBody>
          <a:bodyPr wrap="none" anchor="ctr" anchorCtr="0"/>
          <a:lstStyle>
            <a:lvl1pPr>
              <a:defRPr sz="1600">
                <a:solidFill>
                  <a:schemeClr val="bg1"/>
                </a:solidFill>
              </a:defRPr>
            </a:lvl1pPr>
          </a:lstStyle>
          <a:p>
            <a:pPr lvl="0"/>
            <a:r>
              <a:rPr lang="en-US" smtClean="0"/>
              <a:t>Click to edit Master text styles</a:t>
            </a:r>
          </a:p>
        </p:txBody>
      </p:sp>
      <p:pic>
        <p:nvPicPr>
          <p:cNvPr id="3074" name="Picture 2" descr="C:\Users\x81870\Desktop\EY_Logo2_grey_CMYK.emf"/>
          <p:cNvPicPr>
            <a:picLocks noChangeAspect="1" noChangeArrowheads="1"/>
          </p:cNvPicPr>
          <p:nvPr userDrawn="1"/>
        </p:nvPicPr>
        <p:blipFill>
          <a:blip r:embed="rId2" cstate="print">
            <a:extLst>
              <a:ext uri="{28A0092B-C50C-407E-A947-70E740481C1C}">
                <a14:useLocalDpi xmlns:a14="http://schemas.microsoft.com/office/drawing/2010/main" xmlns="" val="0"/>
              </a:ext>
            </a:extLst>
          </a:blip>
          <a:srcRect/>
          <a:stretch>
            <a:fillRect/>
          </a:stretch>
        </p:blipFill>
        <p:spPr bwMode="auto">
          <a:xfrm>
            <a:off x="2273300" y="5749263"/>
            <a:ext cx="982022" cy="745200"/>
          </a:xfrm>
          <a:prstGeom prst="rect">
            <a:avLst/>
          </a:prstGeom>
          <a:noFill/>
          <a:extLst>
            <a:ext uri="{909E8E84-426E-40DD-AFC4-6F175D3DCCD1}">
              <a14:hiddenFill xmlns:a14="http://schemas.microsoft.com/office/drawing/2010/main" xmlns="">
                <a:solidFill>
                  <a:srgbClr val="FFFFFF"/>
                </a:solidFill>
              </a14:hiddenFill>
            </a:ext>
          </a:extLst>
        </p:spPr>
      </p:pic>
      <p:grpSp>
        <p:nvGrpSpPr>
          <p:cNvPr id="4" name="Group 3"/>
          <p:cNvGrpSpPr/>
          <p:nvPr userDrawn="1"/>
        </p:nvGrpSpPr>
        <p:grpSpPr>
          <a:xfrm>
            <a:off x="-27484" y="2420888"/>
            <a:ext cx="9196513" cy="3350121"/>
            <a:chOff x="-27484" y="3159073"/>
            <a:chExt cx="7565443" cy="2755952"/>
          </a:xfrm>
        </p:grpSpPr>
        <p:sp>
          <p:nvSpPr>
            <p:cNvPr id="19" name="Freeform 4" descr="Buildings"/>
            <p:cNvSpPr>
              <a:spLocks/>
            </p:cNvSpPr>
            <p:nvPr userDrawn="1"/>
          </p:nvSpPr>
          <p:spPr bwMode="gray">
            <a:xfrm>
              <a:off x="-27484" y="3637097"/>
              <a:ext cx="1907999" cy="2277928"/>
            </a:xfrm>
            <a:custGeom>
              <a:avLst/>
              <a:gdLst>
                <a:gd name="connsiteX0" fmla="*/ 0 w 9994"/>
                <a:gd name="connsiteY0" fmla="*/ 12515 h 12515"/>
                <a:gd name="connsiteX1" fmla="*/ 9994 w 9994"/>
                <a:gd name="connsiteY1" fmla="*/ 3039 h 12515"/>
                <a:gd name="connsiteX2" fmla="*/ 6 w 9994"/>
                <a:gd name="connsiteY2" fmla="*/ 0 h 12515"/>
                <a:gd name="connsiteX3" fmla="*/ 0 w 9994"/>
                <a:gd name="connsiteY3" fmla="*/ 12515 h 12515"/>
                <a:gd name="connsiteX0" fmla="*/ 0 w 10000"/>
                <a:gd name="connsiteY0" fmla="*/ 6575 h 6575"/>
                <a:gd name="connsiteX1" fmla="*/ 10000 w 10000"/>
                <a:gd name="connsiteY1" fmla="*/ 2428 h 6575"/>
                <a:gd name="connsiteX2" fmla="*/ 6 w 10000"/>
                <a:gd name="connsiteY2" fmla="*/ 0 h 6575"/>
                <a:gd name="connsiteX3" fmla="*/ 0 w 10000"/>
                <a:gd name="connsiteY3" fmla="*/ 6575 h 6575"/>
                <a:gd name="connsiteX0" fmla="*/ 6 w 10006"/>
                <a:gd name="connsiteY0" fmla="*/ 20589 h 20589"/>
                <a:gd name="connsiteX1" fmla="*/ 10006 w 10006"/>
                <a:gd name="connsiteY1" fmla="*/ 14282 h 20589"/>
                <a:gd name="connsiteX2" fmla="*/ 0 w 10006"/>
                <a:gd name="connsiteY2" fmla="*/ 0 h 20589"/>
                <a:gd name="connsiteX3" fmla="*/ 6 w 10006"/>
                <a:gd name="connsiteY3" fmla="*/ 20589 h 20589"/>
              </a:gdLst>
              <a:ahLst/>
              <a:cxnLst>
                <a:cxn ang="0">
                  <a:pos x="connsiteX0" y="connsiteY0"/>
                </a:cxn>
                <a:cxn ang="0">
                  <a:pos x="connsiteX1" y="connsiteY1"/>
                </a:cxn>
                <a:cxn ang="0">
                  <a:pos x="connsiteX2" y="connsiteY2"/>
                </a:cxn>
                <a:cxn ang="0">
                  <a:pos x="connsiteX3" y="connsiteY3"/>
                </a:cxn>
              </a:cxnLst>
              <a:rect l="l" t="t" r="r" b="b"/>
              <a:pathLst>
                <a:path w="10006" h="20589">
                  <a:moveTo>
                    <a:pt x="6" y="20589"/>
                  </a:moveTo>
                  <a:lnTo>
                    <a:pt x="10006" y="14282"/>
                  </a:lnTo>
                  <a:lnTo>
                    <a:pt x="0" y="0"/>
                  </a:lnTo>
                  <a:cubicBezTo>
                    <a:pt x="-2" y="5071"/>
                    <a:pt x="8" y="15518"/>
                    <a:pt x="6" y="20589"/>
                  </a:cubicBezTo>
                  <a:close/>
                </a:path>
              </a:pathLst>
            </a:custGeom>
            <a:blipFill dpi="0" rotWithShape="1">
              <a:blip r:embed="rId3" cstate="print">
                <a:lum bright="6000"/>
              </a:blip>
              <a:srcRect/>
              <a:stretch>
                <a:fillRect b="-3000"/>
              </a:stretch>
            </a:blipFill>
            <a:ln w="9525" cap="flat" cmpd="sng">
              <a:noFill/>
              <a:prstDash val="solid"/>
              <a:round/>
              <a:headEnd/>
              <a:tailEnd/>
            </a:ln>
            <a:effectLst/>
          </p:spPr>
          <p:txBody>
            <a:bodyPr wrap="none" lIns="54000" tIns="54000" rIns="54000" bIns="54000" anchor="ctr"/>
            <a:lstStyle/>
            <a:p>
              <a:endParaRPr lang="en-GB" dirty="0">
                <a:solidFill>
                  <a:srgbClr val="000000"/>
                </a:solidFill>
              </a:endParaRPr>
            </a:p>
          </p:txBody>
        </p:sp>
        <p:sp>
          <p:nvSpPr>
            <p:cNvPr id="20" name="Freeform 8"/>
            <p:cNvSpPr>
              <a:spLocks/>
            </p:cNvSpPr>
            <p:nvPr userDrawn="1"/>
          </p:nvSpPr>
          <p:spPr bwMode="gray">
            <a:xfrm>
              <a:off x="1875165" y="3159073"/>
              <a:ext cx="5662794" cy="2059500"/>
            </a:xfrm>
            <a:custGeom>
              <a:avLst/>
              <a:gdLst>
                <a:gd name="connsiteX0" fmla="*/ 0 w 10000"/>
                <a:gd name="connsiteY0" fmla="*/ 8244 h 8244"/>
                <a:gd name="connsiteX1" fmla="*/ 8226 w 10000"/>
                <a:gd name="connsiteY1" fmla="*/ 0 h 8244"/>
                <a:gd name="connsiteX2" fmla="*/ 10000 w 10000"/>
                <a:gd name="connsiteY2" fmla="*/ 3471 h 8244"/>
                <a:gd name="connsiteX3" fmla="*/ 0 w 10000"/>
                <a:gd name="connsiteY3" fmla="*/ 8244 h 8244"/>
                <a:gd name="connsiteX0" fmla="*/ 0 w 8246"/>
                <a:gd name="connsiteY0" fmla="*/ 10000 h 10000"/>
                <a:gd name="connsiteX1" fmla="*/ 8226 w 8246"/>
                <a:gd name="connsiteY1" fmla="*/ 0 h 10000"/>
                <a:gd name="connsiteX2" fmla="*/ 8246 w 8246"/>
                <a:gd name="connsiteY2" fmla="*/ 5206 h 10000"/>
                <a:gd name="connsiteX3" fmla="*/ 0 w 8246"/>
                <a:gd name="connsiteY3" fmla="*/ 10000 h 10000"/>
                <a:gd name="connsiteX0" fmla="*/ 0 w 9987"/>
                <a:gd name="connsiteY0" fmla="*/ 10000 h 10000"/>
                <a:gd name="connsiteX1" fmla="*/ 9976 w 9987"/>
                <a:gd name="connsiteY1" fmla="*/ 0 h 10000"/>
                <a:gd name="connsiteX2" fmla="*/ 9987 w 9987"/>
                <a:gd name="connsiteY2" fmla="*/ 5160 h 10000"/>
                <a:gd name="connsiteX3" fmla="*/ 0 w 9987"/>
                <a:gd name="connsiteY3" fmla="*/ 10000 h 10000"/>
                <a:gd name="connsiteX0" fmla="*/ 0 w 10000"/>
                <a:gd name="connsiteY0" fmla="*/ 10000 h 10000"/>
                <a:gd name="connsiteX1" fmla="*/ 9989 w 10000"/>
                <a:gd name="connsiteY1" fmla="*/ 0 h 10000"/>
                <a:gd name="connsiteX2" fmla="*/ 10000 w 10000"/>
                <a:gd name="connsiteY2" fmla="*/ 5160 h 10000"/>
                <a:gd name="connsiteX3" fmla="*/ 0 w 10000"/>
                <a:gd name="connsiteY3" fmla="*/ 10000 h 10000"/>
                <a:gd name="connsiteX0" fmla="*/ 0 w 10000"/>
                <a:gd name="connsiteY0" fmla="*/ 10000 h 10000"/>
                <a:gd name="connsiteX1" fmla="*/ 9989 w 10000"/>
                <a:gd name="connsiteY1" fmla="*/ 0 h 10000"/>
                <a:gd name="connsiteX2" fmla="*/ 10000 w 10000"/>
                <a:gd name="connsiteY2" fmla="*/ 5160 h 10000"/>
                <a:gd name="connsiteX3" fmla="*/ 0 w 10000"/>
                <a:gd name="connsiteY3" fmla="*/ 10000 h 10000"/>
                <a:gd name="connsiteX0" fmla="*/ 0 w 9989"/>
                <a:gd name="connsiteY0" fmla="*/ 10000 h 10000"/>
                <a:gd name="connsiteX1" fmla="*/ 9989 w 9989"/>
                <a:gd name="connsiteY1" fmla="*/ 0 h 10000"/>
                <a:gd name="connsiteX2" fmla="*/ 9983 w 9989"/>
                <a:gd name="connsiteY2" fmla="*/ 5160 h 10000"/>
                <a:gd name="connsiteX3" fmla="*/ 0 w 9989"/>
                <a:gd name="connsiteY3" fmla="*/ 10000 h 10000"/>
                <a:gd name="connsiteX0" fmla="*/ 0 w 9994"/>
                <a:gd name="connsiteY0" fmla="*/ 10000 h 10000"/>
                <a:gd name="connsiteX1" fmla="*/ 9987 w 9994"/>
                <a:gd name="connsiteY1" fmla="*/ 0 h 10000"/>
                <a:gd name="connsiteX2" fmla="*/ 9994 w 9994"/>
                <a:gd name="connsiteY2" fmla="*/ 5160 h 10000"/>
                <a:gd name="connsiteX3" fmla="*/ 0 w 9994"/>
                <a:gd name="connsiteY3" fmla="*/ 10000 h 10000"/>
                <a:gd name="connsiteX0" fmla="*/ 0 w 10017"/>
                <a:gd name="connsiteY0" fmla="*/ 9676 h 9676"/>
                <a:gd name="connsiteX1" fmla="*/ 10010 w 10017"/>
                <a:gd name="connsiteY1" fmla="*/ 0 h 9676"/>
                <a:gd name="connsiteX2" fmla="*/ 10017 w 10017"/>
                <a:gd name="connsiteY2" fmla="*/ 5160 h 9676"/>
                <a:gd name="connsiteX3" fmla="*/ 0 w 10017"/>
                <a:gd name="connsiteY3" fmla="*/ 9676 h 9676"/>
                <a:gd name="connsiteX0" fmla="*/ 0 w 10008"/>
                <a:gd name="connsiteY0" fmla="*/ 10311 h 10311"/>
                <a:gd name="connsiteX1" fmla="*/ 10001 w 10008"/>
                <a:gd name="connsiteY1" fmla="*/ 0 h 10311"/>
                <a:gd name="connsiteX2" fmla="*/ 10008 w 10008"/>
                <a:gd name="connsiteY2" fmla="*/ 5333 h 10311"/>
                <a:gd name="connsiteX3" fmla="*/ 0 w 10008"/>
                <a:gd name="connsiteY3" fmla="*/ 10311 h 10311"/>
                <a:gd name="connsiteX0" fmla="*/ 0 w 10008"/>
                <a:gd name="connsiteY0" fmla="*/ 9952 h 9952"/>
                <a:gd name="connsiteX1" fmla="*/ 10001 w 10008"/>
                <a:gd name="connsiteY1" fmla="*/ 0 h 9952"/>
                <a:gd name="connsiteX2" fmla="*/ 10008 w 10008"/>
                <a:gd name="connsiteY2" fmla="*/ 5333 h 9952"/>
                <a:gd name="connsiteX3" fmla="*/ 0 w 10008"/>
                <a:gd name="connsiteY3" fmla="*/ 9952 h 9952"/>
                <a:gd name="connsiteX0" fmla="*/ 0 w 10000"/>
                <a:gd name="connsiteY0" fmla="*/ 10397 h 10397"/>
                <a:gd name="connsiteX1" fmla="*/ 9993 w 10000"/>
                <a:gd name="connsiteY1" fmla="*/ 0 h 10397"/>
                <a:gd name="connsiteX2" fmla="*/ 10000 w 10000"/>
                <a:gd name="connsiteY2" fmla="*/ 5359 h 10397"/>
                <a:gd name="connsiteX3" fmla="*/ 0 w 10000"/>
                <a:gd name="connsiteY3" fmla="*/ 10397 h 10397"/>
              </a:gdLst>
              <a:ahLst/>
              <a:cxnLst>
                <a:cxn ang="0">
                  <a:pos x="connsiteX0" y="connsiteY0"/>
                </a:cxn>
                <a:cxn ang="0">
                  <a:pos x="connsiteX1" y="connsiteY1"/>
                </a:cxn>
                <a:cxn ang="0">
                  <a:pos x="connsiteX2" y="connsiteY2"/>
                </a:cxn>
                <a:cxn ang="0">
                  <a:pos x="connsiteX3" y="connsiteY3"/>
                </a:cxn>
              </a:cxnLst>
              <a:rect l="l" t="t" r="r" b="b"/>
              <a:pathLst>
                <a:path w="10000" h="10397">
                  <a:moveTo>
                    <a:pt x="0" y="10397"/>
                  </a:moveTo>
                  <a:lnTo>
                    <a:pt x="9993" y="0"/>
                  </a:lnTo>
                  <a:cubicBezTo>
                    <a:pt x="9997" y="-13"/>
                    <a:pt x="10000" y="5360"/>
                    <a:pt x="10000" y="5359"/>
                  </a:cubicBezTo>
                  <a:lnTo>
                    <a:pt x="0" y="10397"/>
                  </a:lnTo>
                  <a:close/>
                </a:path>
              </a:pathLst>
            </a:custGeom>
            <a:solidFill>
              <a:schemeClr val="accent2"/>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endParaRPr>
            </a:p>
          </p:txBody>
        </p:sp>
      </p:grpSp>
    </p:spTree>
    <p:extLst>
      <p:ext uri="{BB962C8B-B14F-4D97-AF65-F5344CB8AC3E}">
        <p14:creationId xmlns:p14="http://schemas.microsoft.com/office/powerpoint/2010/main" xmlns="" val="610408131"/>
      </p:ext>
    </p:extLst>
  </p:cSld>
  <p:clrMapOvr>
    <a:masterClrMapping/>
  </p:clrMapOvr>
  <p:timing>
    <p:tnLst>
      <p:par>
        <p:cTn id="1" dur="indefinite" restart="never" nodeType="tmRoot"/>
      </p:par>
    </p:tnLst>
  </p:timing>
</p:sldLayout>
</file>

<file path=ppt/slideLayouts/slideLayout85.xml><?xml version="1.0" encoding="utf-8"?>
<p:sldLayout xmlns:a="http://schemas.openxmlformats.org/drawingml/2006/main" xmlns:r="http://schemas.openxmlformats.org/officeDocument/2006/relationships" xmlns:p="http://schemas.openxmlformats.org/presentationml/2006/main" userDrawn="1">
  <p:cSld name="1_Divider 1">
    <p:spTree>
      <p:nvGrpSpPr>
        <p:cNvPr id="1" name=""/>
        <p:cNvGrpSpPr/>
        <p:nvPr/>
      </p:nvGrpSpPr>
      <p:grpSpPr>
        <a:xfrm>
          <a:off x="0" y="0"/>
          <a:ext cx="0" cy="0"/>
          <a:chOff x="0" y="0"/>
          <a:chExt cx="0" cy="0"/>
        </a:xfrm>
      </p:grpSpPr>
      <p:sp>
        <p:nvSpPr>
          <p:cNvPr id="2" name="Rectangle 1"/>
          <p:cNvSpPr/>
          <p:nvPr userDrawn="1"/>
        </p:nvSpPr>
        <p:spPr>
          <a:xfrm>
            <a:off x="0" y="0"/>
            <a:ext cx="9144000" cy="6858000"/>
          </a:xfrm>
          <a:prstGeom prst="rect">
            <a:avLst/>
          </a:prstGeom>
          <a:solidFill>
            <a:schemeClr val="tx2">
              <a:lumMod val="50000"/>
            </a:schemeClr>
          </a:solidFill>
          <a:ln w="952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en-US" sz="1200" dirty="0">
              <a:solidFill>
                <a:schemeClr val="tx1"/>
              </a:solidFill>
            </a:endParaRPr>
          </a:p>
        </p:txBody>
      </p:sp>
      <p:pic>
        <p:nvPicPr>
          <p:cNvPr id="1026" name="Picture 2" descr="C:\Users\laformi\Desktop\Michelle active\_Today\_June\DOW\images\MoleculeGraphic.png"/>
          <p:cNvPicPr>
            <a:picLocks noChangeAspect="1" noChangeArrowheads="1"/>
          </p:cNvPicPr>
          <p:nvPr userDrawn="1"/>
        </p:nvPicPr>
        <p:blipFill rotWithShape="1">
          <a:blip r:embed="rId2" cstate="print">
            <a:extLst>
              <a:ext uri="{BEBA8EAE-BF5A-486C-A8C5-ECC9F3942E4B}">
                <a14:imgProps xmlns:a14="http://schemas.microsoft.com/office/drawing/2010/main" xmlns="">
                  <a14:imgLayer r:embed="rId3">
                    <a14:imgEffect>
                      <a14:brightnessContrast bright="20000" contrast="-20000"/>
                    </a14:imgEffect>
                  </a14:imgLayer>
                </a14:imgProps>
              </a:ext>
              <a:ext uri="{28A0092B-C50C-407E-A947-70E740481C1C}">
                <a14:useLocalDpi xmlns:a14="http://schemas.microsoft.com/office/drawing/2010/main" xmlns="" val="0"/>
              </a:ext>
            </a:extLst>
          </a:blip>
          <a:srcRect b="25057"/>
          <a:stretch/>
        </p:blipFill>
        <p:spPr bwMode="auto">
          <a:xfrm>
            <a:off x="0" y="0"/>
            <a:ext cx="9144000" cy="6858000"/>
          </a:xfrm>
          <a:prstGeom prst="rect">
            <a:avLst/>
          </a:prstGeom>
          <a:noFill/>
          <a:extLst>
            <a:ext uri="{909E8E84-426E-40DD-AFC4-6F175D3DCCD1}">
              <a14:hiddenFill xmlns:a14="http://schemas.microsoft.com/office/drawing/2010/main" xmlns="">
                <a:solidFill>
                  <a:srgbClr val="FFFFFF"/>
                </a:solidFill>
              </a14:hiddenFill>
            </a:ext>
          </a:extLst>
        </p:spPr>
      </p:pic>
      <p:sp>
        <p:nvSpPr>
          <p:cNvPr id="4" name="Title Placeholder 1"/>
          <p:cNvSpPr>
            <a:spLocks noGrp="1"/>
          </p:cNvSpPr>
          <p:nvPr>
            <p:ph type="title"/>
          </p:nvPr>
        </p:nvSpPr>
        <p:spPr>
          <a:xfrm>
            <a:off x="457200" y="201168"/>
            <a:ext cx="8229600" cy="804672"/>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lvl1pPr algn="l">
              <a:defRPr>
                <a:solidFill>
                  <a:schemeClr val="accent2"/>
                </a:solidFill>
                <a:latin typeface="+mn-lt"/>
                <a:cs typeface="Arial" pitchFamily="34" charset="0"/>
              </a:defRPr>
            </a:lvl1pPr>
          </a:lstStyle>
          <a:p>
            <a:pPr lvl="0" algn="l" fontAlgn="base">
              <a:lnSpc>
                <a:spcPct val="85000"/>
              </a:lnSpc>
              <a:spcAft>
                <a:spcPct val="0"/>
              </a:spcAft>
            </a:pPr>
            <a:r>
              <a:rPr lang="en-US" dirty="0" smtClean="0"/>
              <a:t>Click to edit Master title style</a:t>
            </a:r>
            <a:endParaRPr lang="en-US" dirty="0"/>
          </a:p>
        </p:txBody>
      </p:sp>
      <p:sp>
        <p:nvSpPr>
          <p:cNvPr id="3077" name="Freeform 5"/>
          <p:cNvSpPr>
            <a:spLocks/>
          </p:cNvSpPr>
          <p:nvPr userDrawn="1"/>
        </p:nvSpPr>
        <p:spPr bwMode="gray">
          <a:xfrm>
            <a:off x="457200" y="1042416"/>
            <a:ext cx="8229600" cy="5184775"/>
          </a:xfrm>
          <a:custGeom>
            <a:avLst/>
            <a:gdLst/>
            <a:ahLst/>
            <a:cxnLst>
              <a:cxn ang="0">
                <a:pos x="0" y="0"/>
              </a:cxn>
              <a:cxn ang="0">
                <a:pos x="0" y="3266"/>
              </a:cxn>
              <a:cxn ang="0">
                <a:pos x="5184" y="2352"/>
              </a:cxn>
              <a:cxn ang="0">
                <a:pos x="5184" y="0"/>
              </a:cxn>
              <a:cxn ang="0">
                <a:pos x="0" y="0"/>
              </a:cxn>
            </a:cxnLst>
            <a:rect l="0" t="0" r="r" b="b"/>
            <a:pathLst>
              <a:path w="5184" h="3266">
                <a:moveTo>
                  <a:pt x="0" y="0"/>
                </a:moveTo>
                <a:lnTo>
                  <a:pt x="0" y="3266"/>
                </a:lnTo>
                <a:lnTo>
                  <a:pt x="5184" y="2352"/>
                </a:lnTo>
                <a:lnTo>
                  <a:pt x="5184" y="0"/>
                </a:lnTo>
                <a:lnTo>
                  <a:pt x="0" y="0"/>
                </a:lnTo>
                <a:close/>
              </a:path>
            </a:pathLst>
          </a:custGeom>
          <a:blipFill>
            <a:blip r:embed="rId4"/>
            <a:srcRect/>
            <a:stretch>
              <a:fillRect t="-45784" r="-66800" b="-21016"/>
            </a:stretch>
          </a:blip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chemeClr val="bg1"/>
              </a:solidFill>
              <a:latin typeface="+mn-lt"/>
              <a:cs typeface="Arial" pitchFamily="34" charset="0"/>
            </a:endParaRPr>
          </a:p>
        </p:txBody>
      </p:sp>
      <p:sp>
        <p:nvSpPr>
          <p:cNvPr id="5" name="Date Placeholder 4"/>
          <p:cNvSpPr>
            <a:spLocks noGrp="1"/>
          </p:cNvSpPr>
          <p:nvPr>
            <p:ph type="dt" sz="half" idx="10"/>
          </p:nvPr>
        </p:nvSpPr>
        <p:spPr>
          <a:xfrm>
            <a:off x="1217792" y="6496184"/>
            <a:ext cx="1188720" cy="201168"/>
          </a:xfrm>
          <a:prstGeom prst="rect">
            <a:avLst/>
          </a:prstGeom>
        </p:spPr>
        <p:txBody>
          <a:bodyPr/>
          <a:lstStyle/>
          <a:p>
            <a:endParaRPr lang="en-US" dirty="0"/>
          </a:p>
        </p:txBody>
      </p:sp>
      <p:sp>
        <p:nvSpPr>
          <p:cNvPr id="6" name="Footer Placeholder 5"/>
          <p:cNvSpPr>
            <a:spLocks noGrp="1"/>
          </p:cNvSpPr>
          <p:nvPr>
            <p:ph type="ftr" sz="quarter" idx="11"/>
          </p:nvPr>
        </p:nvSpPr>
        <p:spPr>
          <a:xfrm>
            <a:off x="2588400" y="6496184"/>
            <a:ext cx="3434400" cy="201168"/>
          </a:xfrm>
          <a:prstGeom prst="rect">
            <a:avLst/>
          </a:prstGeom>
        </p:spPr>
        <p:txBody>
          <a:bodyPr/>
          <a:lstStyle/>
          <a:p>
            <a:r>
              <a:rPr lang="en-US" smtClean="0"/>
              <a:t>Taxation - Expatriates and Foreign nationals</a:t>
            </a:r>
            <a:endParaRPr lang="en-GB" dirty="0"/>
          </a:p>
        </p:txBody>
      </p:sp>
      <p:pic>
        <p:nvPicPr>
          <p:cNvPr id="8" name="Picture 7"/>
          <p:cNvPicPr>
            <a:picLocks noChangeAspect="1"/>
          </p:cNvPicPr>
          <p:nvPr userDrawn="1"/>
        </p:nvPicPr>
        <p:blipFill>
          <a:blip r:embed="rId5" cstate="print">
            <a:extLst>
              <a:ext uri="{28A0092B-C50C-407E-A947-70E740481C1C}">
                <a14:useLocalDpi xmlns:a14="http://schemas.microsoft.com/office/drawing/2010/main" xmlns="" val="0"/>
              </a:ext>
            </a:extLst>
          </a:blip>
          <a:stretch>
            <a:fillRect/>
          </a:stretch>
        </p:blipFill>
        <p:spPr>
          <a:xfrm>
            <a:off x="8284464" y="6327648"/>
            <a:ext cx="399919" cy="408838"/>
          </a:xfrm>
          <a:prstGeom prst="rect">
            <a:avLst/>
          </a:prstGeom>
        </p:spPr>
      </p:pic>
      <p:pic>
        <p:nvPicPr>
          <p:cNvPr id="1028" name="Picture 4"/>
          <p:cNvPicPr>
            <a:picLocks noChangeAspect="1" noChangeArrowheads="1"/>
          </p:cNvPicPr>
          <p:nvPr userDrawn="1"/>
        </p:nvPicPr>
        <p:blipFill>
          <a:blip r:embed="rId6">
            <a:extLst>
              <a:ext uri="{28A0092B-C50C-407E-A947-70E740481C1C}">
                <a14:useLocalDpi xmlns:a14="http://schemas.microsoft.com/office/drawing/2010/main" xmlns="" val="0"/>
              </a:ext>
            </a:extLst>
          </a:blip>
          <a:srcRect/>
          <a:stretch>
            <a:fillRect/>
          </a:stretch>
        </p:blipFill>
        <p:spPr bwMode="auto">
          <a:xfrm>
            <a:off x="8284465" y="6326011"/>
            <a:ext cx="399918" cy="408599"/>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7" name="Content Placeholder 6"/>
          <p:cNvSpPr>
            <a:spLocks noGrp="1"/>
          </p:cNvSpPr>
          <p:nvPr>
            <p:ph sz="quarter" idx="12"/>
          </p:nvPr>
        </p:nvSpPr>
        <p:spPr>
          <a:xfrm>
            <a:off x="766310" y="1353787"/>
            <a:ext cx="4937125" cy="2844800"/>
          </a:xfrm>
        </p:spPr>
        <p:txBody>
          <a:bodyPr/>
          <a:lstStyle>
            <a:lvl1pPr marL="0" indent="0">
              <a:buNone/>
              <a:defRPr sz="2800" b="1"/>
            </a:lvl1pPr>
            <a:lvl2pPr marL="356616" indent="0">
              <a:buNone/>
              <a:defRPr b="1"/>
            </a:lvl2pPr>
            <a:lvl3pPr marL="713232" indent="0">
              <a:buNone/>
              <a:defRPr b="1"/>
            </a:lvl3pPr>
            <a:lvl4pPr marL="1069848" indent="0">
              <a:buNone/>
              <a:defRPr b="1"/>
            </a:lvl4pPr>
            <a:lvl5pPr marL="1426464" indent="0">
              <a:buNone/>
              <a:defRPr b="1"/>
            </a:lvl5pPr>
          </a:lstStyle>
          <a:p>
            <a:pPr lvl="0"/>
            <a:r>
              <a:rPr lang="en-US" dirty="0" smtClean="0"/>
              <a:t>Click to edit Master text styles</a:t>
            </a:r>
            <a:endParaRPr lang="en-US" dirty="0"/>
          </a:p>
        </p:txBody>
      </p:sp>
    </p:spTree>
    <p:extLst>
      <p:ext uri="{BB962C8B-B14F-4D97-AF65-F5344CB8AC3E}">
        <p14:creationId xmlns:p14="http://schemas.microsoft.com/office/powerpoint/2010/main" xmlns="" val="1666391067"/>
      </p:ext>
    </p:extLst>
  </p:cSld>
  <p:clrMapOvr>
    <a:masterClrMapping/>
  </p:clrMapOvr>
  <p:timing>
    <p:tnLst>
      <p:par>
        <p:cTn id="1" dur="indefinite" restart="never" nodeType="tmRoot"/>
      </p:par>
    </p:tnLst>
  </p:timing>
</p:sldLayout>
</file>

<file path=ppt/slideLayouts/slideLayout86.xml><?xml version="1.0" encoding="utf-8"?>
<p:sldLayout xmlns:a="http://schemas.openxmlformats.org/drawingml/2006/main" xmlns:r="http://schemas.openxmlformats.org/officeDocument/2006/relationships" xmlns:p="http://schemas.openxmlformats.org/presentationml/2006/main" showMasterSp="0" type="title" preserve="1">
  <p:cSld name="Cover">
    <p:spTree>
      <p:nvGrpSpPr>
        <p:cNvPr id="1" name=""/>
        <p:cNvGrpSpPr/>
        <p:nvPr/>
      </p:nvGrpSpPr>
      <p:grpSpPr>
        <a:xfrm>
          <a:off x="0" y="0"/>
          <a:ext cx="0" cy="0"/>
          <a:chOff x="0" y="0"/>
          <a:chExt cx="0" cy="0"/>
        </a:xfrm>
      </p:grpSpPr>
      <p:sp>
        <p:nvSpPr>
          <p:cNvPr id="2" name="Title 1"/>
          <p:cNvSpPr>
            <a:spLocks noGrp="1"/>
          </p:cNvSpPr>
          <p:nvPr>
            <p:ph type="ctrTitle"/>
          </p:nvPr>
        </p:nvSpPr>
        <p:spPr>
          <a:xfrm>
            <a:off x="2267712" y="777600"/>
            <a:ext cx="5524328" cy="860400"/>
          </a:xfrm>
        </p:spPr>
        <p:txBody>
          <a:bodyPr/>
          <a:lstStyle>
            <a:lvl1pPr>
              <a:defRPr>
                <a:solidFill>
                  <a:schemeClr val="bg1"/>
                </a:solidFill>
                <a:latin typeface="+mn-lt"/>
                <a:cs typeface="Arial" pitchFamily="34" charset="0"/>
              </a:defRPr>
            </a:lvl1pPr>
          </a:lstStyle>
          <a:p>
            <a:r>
              <a:rPr lang="en-US" smtClean="0"/>
              <a:t>Click to edit Master title style</a:t>
            </a:r>
            <a:endParaRPr lang="en-GB" dirty="0"/>
          </a:p>
        </p:txBody>
      </p:sp>
      <p:sp>
        <p:nvSpPr>
          <p:cNvPr id="3" name="Subtitle 2"/>
          <p:cNvSpPr>
            <a:spLocks noGrp="1"/>
          </p:cNvSpPr>
          <p:nvPr>
            <p:ph type="subTitle" idx="1"/>
          </p:nvPr>
        </p:nvSpPr>
        <p:spPr>
          <a:xfrm>
            <a:off x="2267712" y="1753200"/>
            <a:ext cx="5524328" cy="968400"/>
          </a:xfrm>
        </p:spPr>
        <p:txBody>
          <a:bodyPr/>
          <a:lstStyle>
            <a:lvl1pPr marL="0" indent="0" algn="l">
              <a:buNone/>
              <a:defRPr sz="2000">
                <a:solidFill>
                  <a:schemeClr val="bg1"/>
                </a:solidFill>
                <a:latin typeface="+mn-lt"/>
                <a:cs typeface="Arial" pitchFamily="34" charset="0"/>
              </a:defRPr>
            </a:lvl1pPr>
            <a:lvl2pPr marL="0" indent="0" algn="l">
              <a:buNone/>
              <a:defRPr sz="1600">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dirty="0"/>
          </a:p>
        </p:txBody>
      </p:sp>
      <p:grpSp>
        <p:nvGrpSpPr>
          <p:cNvPr id="12" name="Group 11"/>
          <p:cNvGrpSpPr/>
          <p:nvPr userDrawn="1"/>
        </p:nvGrpSpPr>
        <p:grpSpPr>
          <a:xfrm>
            <a:off x="-6532" y="2405084"/>
            <a:ext cx="9150532" cy="3349170"/>
            <a:chOff x="-6532" y="2405084"/>
            <a:chExt cx="9150532" cy="3349170"/>
          </a:xfrm>
        </p:grpSpPr>
        <p:sp>
          <p:nvSpPr>
            <p:cNvPr id="1032" name="Freeform 8"/>
            <p:cNvSpPr>
              <a:spLocks/>
            </p:cNvSpPr>
            <p:nvPr userDrawn="1"/>
          </p:nvSpPr>
          <p:spPr bwMode="gray">
            <a:xfrm>
              <a:off x="2273222" y="2405084"/>
              <a:ext cx="6870778" cy="2495225"/>
            </a:xfrm>
            <a:custGeom>
              <a:avLst/>
              <a:gdLst/>
              <a:ahLst/>
              <a:cxnLst>
                <a:cxn ang="0">
                  <a:pos x="0" y="1852"/>
                </a:cxn>
                <a:cxn ang="0">
                  <a:pos x="5081" y="0"/>
                </a:cxn>
                <a:cxn ang="0">
                  <a:pos x="5081" y="968"/>
                </a:cxn>
                <a:cxn ang="0">
                  <a:pos x="0" y="1852"/>
                </a:cxn>
              </a:cxnLst>
              <a:rect l="0" t="0" r="r" b="b"/>
              <a:pathLst>
                <a:path w="5081" h="1852">
                  <a:moveTo>
                    <a:pt x="0" y="1852"/>
                  </a:moveTo>
                  <a:lnTo>
                    <a:pt x="5081" y="0"/>
                  </a:lnTo>
                  <a:lnTo>
                    <a:pt x="5081" y="968"/>
                  </a:lnTo>
                  <a:lnTo>
                    <a:pt x="0" y="1852"/>
                  </a:lnTo>
                  <a:close/>
                </a:path>
              </a:pathLst>
            </a:custGeom>
            <a:solidFill>
              <a:schemeClr val="accent2"/>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646464"/>
                </a:solidFill>
                <a:cs typeface="Arial" pitchFamily="34" charset="0"/>
              </a:endParaRPr>
            </a:p>
          </p:txBody>
        </p:sp>
        <p:pic>
          <p:nvPicPr>
            <p:cNvPr id="8" name="Picture 3"/>
            <p:cNvPicPr>
              <a:picLocks noChangeAspect="1" noChangeArrowheads="1"/>
            </p:cNvPicPr>
            <p:nvPr userDrawn="1"/>
          </p:nvPicPr>
          <p:blipFill>
            <a:blip r:embed="rId2" cstate="print"/>
            <a:srcRect/>
            <a:stretch>
              <a:fillRect/>
            </a:stretch>
          </p:blipFill>
          <p:spPr bwMode="auto">
            <a:xfrm>
              <a:off x="-6532" y="4411503"/>
              <a:ext cx="2289891" cy="1342751"/>
            </a:xfrm>
            <a:prstGeom prst="rect">
              <a:avLst/>
            </a:prstGeom>
            <a:noFill/>
            <a:ln w="9525">
              <a:noFill/>
              <a:miter lim="800000"/>
              <a:headEnd/>
              <a:tailEnd/>
            </a:ln>
            <a:effectLst/>
          </p:spPr>
        </p:pic>
      </p:grpSp>
      <p:pic>
        <p:nvPicPr>
          <p:cNvPr id="10" name="Picture 9" descr="EY_Logo2.emf"/>
          <p:cNvPicPr>
            <a:picLocks noChangeAspect="1"/>
          </p:cNvPicPr>
          <p:nvPr userDrawn="1"/>
        </p:nvPicPr>
        <p:blipFill>
          <a:blip r:embed="rId3" cstate="print"/>
          <a:stretch>
            <a:fillRect/>
          </a:stretch>
        </p:blipFill>
        <p:spPr>
          <a:xfrm>
            <a:off x="2267712" y="5754254"/>
            <a:ext cx="989153" cy="749808"/>
          </a:xfrm>
          <a:prstGeom prst="rect">
            <a:avLst/>
          </a:prstGeom>
        </p:spPr>
      </p:pic>
    </p:spTree>
    <p:extLst>
      <p:ext uri="{BB962C8B-B14F-4D97-AF65-F5344CB8AC3E}">
        <p14:creationId xmlns:p14="http://schemas.microsoft.com/office/powerpoint/2010/main" xmlns="" val="1075357702"/>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Layout>
</file>

<file path=ppt/slideLayouts/slideLayout87.xml><?xml version="1.0" encoding="utf-8"?>
<p:sldLayout xmlns:a="http://schemas.openxmlformats.org/drawingml/2006/main" xmlns:r="http://schemas.openxmlformats.org/officeDocument/2006/relationships" xmlns:p="http://schemas.openxmlformats.org/presentationml/2006/main" showMasterSp="0" type="title" preserve="1">
  <p:cSld name="Cover_photo_or_illustration_input">
    <p:spTree>
      <p:nvGrpSpPr>
        <p:cNvPr id="1" name=""/>
        <p:cNvGrpSpPr/>
        <p:nvPr/>
      </p:nvGrpSpPr>
      <p:grpSpPr>
        <a:xfrm>
          <a:off x="0" y="0"/>
          <a:ext cx="0" cy="0"/>
          <a:chOff x="0" y="0"/>
          <a:chExt cx="0" cy="0"/>
        </a:xfrm>
      </p:grpSpPr>
      <p:sp>
        <p:nvSpPr>
          <p:cNvPr id="10" name="Freeform 9"/>
          <p:cNvSpPr/>
          <p:nvPr userDrawn="1"/>
        </p:nvSpPr>
        <p:spPr>
          <a:xfrm>
            <a:off x="-9144" y="3000375"/>
            <a:ext cx="2286000" cy="2729861"/>
          </a:xfrm>
          <a:custGeom>
            <a:avLst/>
            <a:gdLst>
              <a:gd name="connsiteX0" fmla="*/ 0 w 2286000"/>
              <a:gd name="connsiteY0" fmla="*/ 1318973 h 1318973"/>
              <a:gd name="connsiteX1" fmla="*/ 0 w 2286000"/>
              <a:gd name="connsiteY1" fmla="*/ 0 h 1318973"/>
              <a:gd name="connsiteX2" fmla="*/ 2286000 w 2286000"/>
              <a:gd name="connsiteY2" fmla="*/ 486803 h 1318973"/>
              <a:gd name="connsiteX3" fmla="*/ 0 w 2286000"/>
              <a:gd name="connsiteY3" fmla="*/ 1318973 h 1318973"/>
              <a:gd name="connsiteX0" fmla="*/ 0 w 2286000"/>
              <a:gd name="connsiteY0" fmla="*/ 2729861 h 2729861"/>
              <a:gd name="connsiteX1" fmla="*/ 9144 w 2286000"/>
              <a:gd name="connsiteY1" fmla="*/ 0 h 2729861"/>
              <a:gd name="connsiteX2" fmla="*/ 2286000 w 2286000"/>
              <a:gd name="connsiteY2" fmla="*/ 1897691 h 2729861"/>
              <a:gd name="connsiteX3" fmla="*/ 0 w 2286000"/>
              <a:gd name="connsiteY3" fmla="*/ 2729861 h 2729861"/>
            </a:gdLst>
            <a:ahLst/>
            <a:cxnLst>
              <a:cxn ang="0">
                <a:pos x="connsiteX0" y="connsiteY0"/>
              </a:cxn>
              <a:cxn ang="0">
                <a:pos x="connsiteX1" y="connsiteY1"/>
              </a:cxn>
              <a:cxn ang="0">
                <a:pos x="connsiteX2" y="connsiteY2"/>
              </a:cxn>
              <a:cxn ang="0">
                <a:pos x="connsiteX3" y="connsiteY3"/>
              </a:cxn>
            </a:cxnLst>
            <a:rect l="l" t="t" r="r" b="b"/>
            <a:pathLst>
              <a:path w="2286000" h="2729861">
                <a:moveTo>
                  <a:pt x="0" y="2729861"/>
                </a:moveTo>
                <a:lnTo>
                  <a:pt x="9144" y="0"/>
                </a:lnTo>
                <a:lnTo>
                  <a:pt x="2286000" y="1897691"/>
                </a:lnTo>
                <a:lnTo>
                  <a:pt x="0" y="2729861"/>
                </a:lnTo>
                <a:close/>
              </a:path>
            </a:pathLst>
          </a:custGeom>
          <a:blipFill>
            <a:blip r:embed="rId2" cstate="print"/>
            <a:stretch>
              <a:fillRect/>
            </a:stretch>
          </a:blip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en-US" sz="1200" dirty="0">
              <a:solidFill>
                <a:srgbClr val="646464"/>
              </a:solidFill>
              <a:cs typeface="Arial" pitchFamily="34" charset="0"/>
            </a:endParaRPr>
          </a:p>
        </p:txBody>
      </p:sp>
      <p:sp>
        <p:nvSpPr>
          <p:cNvPr id="2" name="Title 1"/>
          <p:cNvSpPr>
            <a:spLocks noGrp="1"/>
          </p:cNvSpPr>
          <p:nvPr>
            <p:ph type="ctrTitle"/>
          </p:nvPr>
        </p:nvSpPr>
        <p:spPr>
          <a:xfrm>
            <a:off x="2267712" y="777600"/>
            <a:ext cx="5549578" cy="860400"/>
          </a:xfrm>
        </p:spPr>
        <p:txBody>
          <a:bodyPr/>
          <a:lstStyle>
            <a:lvl1pPr>
              <a:defRPr>
                <a:solidFill>
                  <a:schemeClr val="bg1"/>
                </a:solidFill>
                <a:latin typeface="+mn-lt"/>
                <a:cs typeface="Arial" pitchFamily="34" charset="0"/>
              </a:defRPr>
            </a:lvl1pPr>
          </a:lstStyle>
          <a:p>
            <a:r>
              <a:rPr lang="en-US" smtClean="0"/>
              <a:t>Click to edit Master title style</a:t>
            </a:r>
            <a:endParaRPr lang="en-GB" dirty="0"/>
          </a:p>
        </p:txBody>
      </p:sp>
      <p:sp>
        <p:nvSpPr>
          <p:cNvPr id="3" name="Subtitle 2"/>
          <p:cNvSpPr>
            <a:spLocks noGrp="1"/>
          </p:cNvSpPr>
          <p:nvPr>
            <p:ph type="subTitle" idx="1"/>
          </p:nvPr>
        </p:nvSpPr>
        <p:spPr>
          <a:xfrm>
            <a:off x="2267712" y="1753200"/>
            <a:ext cx="5549578" cy="968400"/>
          </a:xfrm>
        </p:spPr>
        <p:txBody>
          <a:bodyPr/>
          <a:lstStyle>
            <a:lvl1pPr marL="0" indent="0" algn="l">
              <a:buNone/>
              <a:defRPr sz="2000">
                <a:solidFill>
                  <a:schemeClr val="bg1"/>
                </a:solidFill>
                <a:latin typeface="+mn-lt"/>
                <a:cs typeface="Arial" pitchFamily="34" charset="0"/>
              </a:defRPr>
            </a:lvl1pPr>
            <a:lvl2pPr marL="0" indent="0" algn="l">
              <a:buNone/>
              <a:defRPr sz="1600">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dirty="0"/>
          </a:p>
        </p:txBody>
      </p:sp>
      <p:sp>
        <p:nvSpPr>
          <p:cNvPr id="1032" name="Freeform 8"/>
          <p:cNvSpPr>
            <a:spLocks/>
          </p:cNvSpPr>
          <p:nvPr userDrawn="1"/>
        </p:nvSpPr>
        <p:spPr bwMode="gray">
          <a:xfrm>
            <a:off x="2273222" y="2405084"/>
            <a:ext cx="6870778" cy="2495225"/>
          </a:xfrm>
          <a:custGeom>
            <a:avLst/>
            <a:gdLst/>
            <a:ahLst/>
            <a:cxnLst>
              <a:cxn ang="0">
                <a:pos x="0" y="1852"/>
              </a:cxn>
              <a:cxn ang="0">
                <a:pos x="5081" y="0"/>
              </a:cxn>
              <a:cxn ang="0">
                <a:pos x="5081" y="968"/>
              </a:cxn>
              <a:cxn ang="0">
                <a:pos x="0" y="1852"/>
              </a:cxn>
            </a:cxnLst>
            <a:rect l="0" t="0" r="r" b="b"/>
            <a:pathLst>
              <a:path w="5081" h="1852">
                <a:moveTo>
                  <a:pt x="0" y="1852"/>
                </a:moveTo>
                <a:lnTo>
                  <a:pt x="5081" y="0"/>
                </a:lnTo>
                <a:lnTo>
                  <a:pt x="5081" y="968"/>
                </a:lnTo>
                <a:lnTo>
                  <a:pt x="0" y="1852"/>
                </a:lnTo>
                <a:close/>
              </a:path>
            </a:pathLst>
          </a:custGeom>
          <a:solidFill>
            <a:schemeClr val="accent2"/>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646464"/>
              </a:solidFill>
              <a:cs typeface="Arial" pitchFamily="34" charset="0"/>
            </a:endParaRPr>
          </a:p>
        </p:txBody>
      </p:sp>
      <p:sp>
        <p:nvSpPr>
          <p:cNvPr id="7" name="TextBox 6"/>
          <p:cNvSpPr txBox="1"/>
          <p:nvPr userDrawn="1"/>
        </p:nvSpPr>
        <p:spPr>
          <a:xfrm>
            <a:off x="65318" y="4047893"/>
            <a:ext cx="1785784" cy="1083374"/>
          </a:xfrm>
          <a:prstGeom prst="rect">
            <a:avLst/>
          </a:prstGeom>
          <a:noFill/>
        </p:spPr>
        <p:txBody>
          <a:bodyPr wrap="square" lIns="0" tIns="36576" rIns="0" bIns="0" rtlCol="0">
            <a:spAutoFit/>
          </a:bodyPr>
          <a:lstStyle/>
          <a:p>
            <a:pPr>
              <a:lnSpc>
                <a:spcPct val="85000"/>
              </a:lnSpc>
              <a:spcAft>
                <a:spcPts val="600"/>
              </a:spcAft>
              <a:buClr>
                <a:srgbClr val="FFD200"/>
              </a:buClr>
              <a:buSzPct val="70000"/>
            </a:pPr>
            <a:r>
              <a:rPr lang="en-US" sz="1600" b="1" dirty="0" smtClean="0">
                <a:solidFill>
                  <a:srgbClr val="FFD200"/>
                </a:solidFill>
                <a:cs typeface="Arial" pitchFamily="34" charset="0"/>
              </a:rPr>
              <a:t>Placeholder image — to replace this image, select View&gt;Notes Page</a:t>
            </a:r>
          </a:p>
        </p:txBody>
      </p:sp>
      <p:pic>
        <p:nvPicPr>
          <p:cNvPr id="9" name="Picture 8" descr="EY_Logo2.emf"/>
          <p:cNvPicPr>
            <a:picLocks noChangeAspect="1"/>
          </p:cNvPicPr>
          <p:nvPr userDrawn="1"/>
        </p:nvPicPr>
        <p:blipFill>
          <a:blip r:embed="rId3" cstate="print"/>
          <a:stretch>
            <a:fillRect/>
          </a:stretch>
        </p:blipFill>
        <p:spPr>
          <a:xfrm>
            <a:off x="2267712" y="5754254"/>
            <a:ext cx="989153" cy="749808"/>
          </a:xfrm>
          <a:prstGeom prst="rect">
            <a:avLst/>
          </a:prstGeom>
        </p:spPr>
      </p:pic>
    </p:spTree>
    <p:extLst>
      <p:ext uri="{BB962C8B-B14F-4D97-AF65-F5344CB8AC3E}">
        <p14:creationId xmlns:p14="http://schemas.microsoft.com/office/powerpoint/2010/main" xmlns="" val="770377021"/>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88.xml><?xml version="1.0" encoding="utf-8"?>
<p:sldLayout xmlns:a="http://schemas.openxmlformats.org/drawingml/2006/main" xmlns:r="http://schemas.openxmlformats.org/officeDocument/2006/relationships" xmlns:p="http://schemas.openxmlformats.org/presentationml/2006/main" type="obj" preserve="1">
  <p:cSld name="Standard slide">
    <p:spTree>
      <p:nvGrpSpPr>
        <p:cNvPr id="1" name=""/>
        <p:cNvGrpSpPr/>
        <p:nvPr/>
      </p:nvGrpSpPr>
      <p:grpSpPr>
        <a:xfrm>
          <a:off x="0" y="0"/>
          <a:ext cx="0" cy="0"/>
          <a:chOff x="0" y="0"/>
          <a:chExt cx="0" cy="0"/>
        </a:xfrm>
      </p:grpSpPr>
      <p:sp>
        <p:nvSpPr>
          <p:cNvPr id="2" name="Title 1"/>
          <p:cNvSpPr>
            <a:spLocks noGrp="1"/>
          </p:cNvSpPr>
          <p:nvPr>
            <p:ph type="title"/>
          </p:nvPr>
        </p:nvSpPr>
        <p:spPr/>
        <p:txBody>
          <a:bodyPr anchor="ctr"/>
          <a:lstStyle>
            <a:lvl1pPr>
              <a:defRPr sz="3200" i="1">
                <a:solidFill>
                  <a:schemeClr val="bg1"/>
                </a:solidFill>
                <a:latin typeface="EYInterstate" panose="02000503020000020004" pitchFamily="2" charset="0"/>
                <a:cs typeface="Arial" pitchFamily="34" charset="0"/>
              </a:defRPr>
            </a:lvl1pPr>
          </a:lstStyle>
          <a:p>
            <a:r>
              <a:rPr lang="en-US" dirty="0" smtClean="0"/>
              <a:t>Click to edit Master title style</a:t>
            </a:r>
            <a:endParaRPr lang="en-GB" dirty="0"/>
          </a:p>
        </p:txBody>
      </p:sp>
      <p:sp>
        <p:nvSpPr>
          <p:cNvPr id="3" name="Content Placeholder 2"/>
          <p:cNvSpPr>
            <a:spLocks noGrp="1"/>
          </p:cNvSpPr>
          <p:nvPr>
            <p:ph idx="1"/>
          </p:nvPr>
        </p:nvSpPr>
        <p:spPr>
          <a:xfrm>
            <a:off x="457200" y="1425598"/>
            <a:ext cx="8229600" cy="4698977"/>
          </a:xfrm>
        </p:spPr>
        <p:txBody>
          <a:bodyPr/>
          <a:lstStyle>
            <a:lvl1pPr>
              <a:defRPr>
                <a:solidFill>
                  <a:schemeClr val="bg1"/>
                </a:solidFill>
                <a:latin typeface="+mn-lt"/>
                <a:cs typeface="Arial" pitchFamily="34" charset="0"/>
              </a:defRPr>
            </a:lvl1pPr>
            <a:lvl2pPr>
              <a:defRPr>
                <a:solidFill>
                  <a:schemeClr val="bg1"/>
                </a:solidFill>
                <a:latin typeface="+mn-lt"/>
                <a:cs typeface="Arial" pitchFamily="34" charset="0"/>
              </a:defRPr>
            </a:lvl2pPr>
            <a:lvl3pPr>
              <a:defRPr>
                <a:solidFill>
                  <a:schemeClr val="bg1"/>
                </a:solidFill>
                <a:latin typeface="+mn-lt"/>
                <a:cs typeface="Arial" pitchFamily="34" charset="0"/>
              </a:defRPr>
            </a:lvl3pPr>
            <a:lvl4pPr>
              <a:defRPr>
                <a:solidFill>
                  <a:schemeClr val="bg1"/>
                </a:solidFill>
                <a:latin typeface="+mn-lt"/>
                <a:cs typeface="Arial" pitchFamily="34" charset="0"/>
              </a:defRPr>
            </a:lvl4pPr>
            <a:lvl5pPr>
              <a:defRPr>
                <a:solidFill>
                  <a:schemeClr val="bg1"/>
                </a:solidFill>
                <a:latin typeface="+mn-lt"/>
                <a:cs typeface="Arial"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7" name="Line 10"/>
          <p:cNvSpPr>
            <a:spLocks noChangeShapeType="1"/>
          </p:cNvSpPr>
          <p:nvPr userDrawn="1"/>
        </p:nvSpPr>
        <p:spPr bwMode="auto">
          <a:xfrm>
            <a:off x="457200" y="1044000"/>
            <a:ext cx="8229600" cy="0"/>
          </a:xfrm>
          <a:prstGeom prst="line">
            <a:avLst/>
          </a:prstGeom>
          <a:noFill/>
          <a:ln w="19050">
            <a:solidFill>
              <a:schemeClr val="accent2"/>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solidFill>
                <a:srgbClr val="646464"/>
              </a:solidFill>
              <a:cs typeface="Arial" pitchFamily="34" charset="0"/>
            </a:endParaRPr>
          </a:p>
        </p:txBody>
      </p:sp>
      <p:sp>
        <p:nvSpPr>
          <p:cNvPr id="8" name="Line 11"/>
          <p:cNvSpPr>
            <a:spLocks noChangeShapeType="1"/>
          </p:cNvSpPr>
          <p:nvPr userDrawn="1"/>
        </p:nvSpPr>
        <p:spPr bwMode="auto">
          <a:xfrm>
            <a:off x="457200" y="6242400"/>
            <a:ext cx="8229600" cy="0"/>
          </a:xfrm>
          <a:prstGeom prst="line">
            <a:avLst/>
          </a:prstGeom>
          <a:noFill/>
          <a:ln w="3175">
            <a:solidFill>
              <a:schemeClr val="bg1"/>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solidFill>
                <a:srgbClr val="646464"/>
              </a:solidFill>
              <a:cs typeface="Arial" pitchFamily="34" charset="0"/>
            </a:endParaRPr>
          </a:p>
        </p:txBody>
      </p:sp>
    </p:spTree>
    <p:extLst>
      <p:ext uri="{BB962C8B-B14F-4D97-AF65-F5344CB8AC3E}">
        <p14:creationId xmlns:p14="http://schemas.microsoft.com/office/powerpoint/2010/main" xmlns="" val="401586310"/>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Layout>
</file>

<file path=ppt/slideLayouts/slideLayout89.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7" name="Line 10"/>
          <p:cNvSpPr>
            <a:spLocks noChangeShapeType="1"/>
          </p:cNvSpPr>
          <p:nvPr userDrawn="1"/>
        </p:nvSpPr>
        <p:spPr bwMode="auto">
          <a:xfrm>
            <a:off x="457200" y="1044000"/>
            <a:ext cx="8229600" cy="0"/>
          </a:xfrm>
          <a:prstGeom prst="line">
            <a:avLst/>
          </a:prstGeom>
          <a:noFill/>
          <a:ln w="19050">
            <a:solidFill>
              <a:schemeClr val="accent2"/>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solidFill>
                <a:srgbClr val="646464"/>
              </a:solidFill>
              <a:cs typeface="Arial" pitchFamily="34" charset="0"/>
            </a:endParaRPr>
          </a:p>
        </p:txBody>
      </p:sp>
      <p:sp>
        <p:nvSpPr>
          <p:cNvPr id="8" name="Line 11"/>
          <p:cNvSpPr>
            <a:spLocks noChangeShapeType="1"/>
          </p:cNvSpPr>
          <p:nvPr userDrawn="1"/>
        </p:nvSpPr>
        <p:spPr bwMode="auto">
          <a:xfrm>
            <a:off x="457200" y="6242400"/>
            <a:ext cx="8229600" cy="0"/>
          </a:xfrm>
          <a:prstGeom prst="line">
            <a:avLst/>
          </a:prstGeom>
          <a:noFill/>
          <a:ln w="3175">
            <a:solidFill>
              <a:schemeClr val="bg1"/>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solidFill>
                <a:srgbClr val="646464"/>
              </a:solidFill>
              <a:cs typeface="Arial" pitchFamily="34" charset="0"/>
            </a:endParaRPr>
          </a:p>
        </p:txBody>
      </p:sp>
      <p:sp>
        <p:nvSpPr>
          <p:cNvPr id="6" name="Title 5"/>
          <p:cNvSpPr>
            <a:spLocks noGrp="1"/>
          </p:cNvSpPr>
          <p:nvPr>
            <p:ph type="title"/>
          </p:nvPr>
        </p:nvSpPr>
        <p:spPr/>
        <p:txBody>
          <a:bodyPr/>
          <a:lstStyle/>
          <a:p>
            <a:r>
              <a:rPr lang="en-US" smtClean="0"/>
              <a:t>Click to edit Master title style</a:t>
            </a:r>
            <a:endParaRPr lang="en-US"/>
          </a:p>
        </p:txBody>
      </p:sp>
      <p:sp>
        <p:nvSpPr>
          <p:cNvPr id="10" name="Date Placeholder 3"/>
          <p:cNvSpPr>
            <a:spLocks noGrp="1"/>
          </p:cNvSpPr>
          <p:nvPr>
            <p:ph type="dt" sz="half" idx="2"/>
          </p:nvPr>
        </p:nvSpPr>
        <p:spPr>
          <a:xfrm>
            <a:off x="1217792" y="6409944"/>
            <a:ext cx="1188720" cy="201168"/>
          </a:xfrm>
          <a:prstGeom prst="rect">
            <a:avLst/>
          </a:prstGeom>
        </p:spPr>
        <p:txBody>
          <a:bodyPr vert="horz" wrap="none" lIns="0" tIns="45720" rIns="91440" bIns="45720" rtlCol="0" anchor="ctr" anchorCtr="0">
            <a:noAutofit/>
          </a:bodyPr>
          <a:lstStyle>
            <a:lvl1pPr algn="l">
              <a:defRPr sz="1100">
                <a:solidFill>
                  <a:schemeClr val="bg1"/>
                </a:solidFill>
                <a:latin typeface="+mn-lt"/>
                <a:cs typeface="Arial" pitchFamily="34" charset="0"/>
              </a:defRPr>
            </a:lvl1pPr>
          </a:lstStyle>
          <a:p>
            <a:endParaRPr lang="en-US" dirty="0">
              <a:solidFill>
                <a:srgbClr val="646464"/>
              </a:solidFill>
            </a:endParaRPr>
          </a:p>
        </p:txBody>
      </p:sp>
    </p:spTree>
    <p:extLst>
      <p:ext uri="{BB962C8B-B14F-4D97-AF65-F5344CB8AC3E}">
        <p14:creationId xmlns:p14="http://schemas.microsoft.com/office/powerpoint/2010/main" xmlns="" val="3201282375"/>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Divider 2">
    <p:spTree>
      <p:nvGrpSpPr>
        <p:cNvPr id="1" name=""/>
        <p:cNvGrpSpPr/>
        <p:nvPr/>
      </p:nvGrpSpPr>
      <p:grpSpPr>
        <a:xfrm>
          <a:off x="0" y="0"/>
          <a:ext cx="0" cy="0"/>
          <a:chOff x="0" y="0"/>
          <a:chExt cx="0" cy="0"/>
        </a:xfrm>
      </p:grpSpPr>
      <p:sp>
        <p:nvSpPr>
          <p:cNvPr id="4" name="Title Placeholder 1"/>
          <p:cNvSpPr>
            <a:spLocks noGrp="1"/>
          </p:cNvSpPr>
          <p:nvPr>
            <p:ph type="title"/>
          </p:nvPr>
        </p:nvSpPr>
        <p:spPr>
          <a:xfrm>
            <a:off x="457200" y="201168"/>
            <a:ext cx="8229600" cy="804672"/>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lvl1pPr algn="l">
              <a:defRPr/>
            </a:lvl1pPr>
          </a:lstStyle>
          <a:p>
            <a:pPr lvl="0" algn="l" fontAlgn="base">
              <a:lnSpc>
                <a:spcPct val="85000"/>
              </a:lnSpc>
              <a:spcAft>
                <a:spcPct val="0"/>
              </a:spcAft>
            </a:pPr>
            <a:r>
              <a:rPr lang="en-US" smtClean="0"/>
              <a:t>Click to edit Master title style</a:t>
            </a:r>
            <a:endParaRPr lang="en-US" dirty="0"/>
          </a:p>
        </p:txBody>
      </p:sp>
      <p:sp>
        <p:nvSpPr>
          <p:cNvPr id="12" name="Footer Placeholder 11"/>
          <p:cNvSpPr>
            <a:spLocks noGrp="1"/>
          </p:cNvSpPr>
          <p:nvPr>
            <p:ph type="ftr" sz="quarter" idx="10"/>
          </p:nvPr>
        </p:nvSpPr>
        <p:spPr/>
        <p:txBody>
          <a:bodyPr/>
          <a:lstStyle/>
          <a:p>
            <a:r>
              <a:rPr lang="en-US" smtClean="0"/>
              <a:t>Taxation - Expatriates and Foreign nationals</a:t>
            </a:r>
            <a:endParaRPr lang="en-US" dirty="0"/>
          </a:p>
        </p:txBody>
      </p:sp>
      <p:sp>
        <p:nvSpPr>
          <p:cNvPr id="4101" name="Freeform 5"/>
          <p:cNvSpPr>
            <a:spLocks/>
          </p:cNvSpPr>
          <p:nvPr userDrawn="1"/>
        </p:nvSpPr>
        <p:spPr bwMode="gray">
          <a:xfrm>
            <a:off x="457200" y="1040400"/>
            <a:ext cx="8229600" cy="5184775"/>
          </a:xfrm>
          <a:custGeom>
            <a:avLst/>
            <a:gdLst/>
            <a:ahLst/>
            <a:cxnLst>
              <a:cxn ang="0">
                <a:pos x="0" y="0"/>
              </a:cxn>
              <a:cxn ang="0">
                <a:pos x="0" y="3266"/>
              </a:cxn>
              <a:cxn ang="0">
                <a:pos x="5184" y="2352"/>
              </a:cxn>
              <a:cxn ang="0">
                <a:pos x="5184" y="0"/>
              </a:cxn>
              <a:cxn ang="0">
                <a:pos x="0" y="0"/>
              </a:cxn>
            </a:cxnLst>
            <a:rect l="0" t="0" r="r" b="b"/>
            <a:pathLst>
              <a:path w="5184" h="3266">
                <a:moveTo>
                  <a:pt x="0" y="0"/>
                </a:moveTo>
                <a:lnTo>
                  <a:pt x="0" y="3266"/>
                </a:lnTo>
                <a:lnTo>
                  <a:pt x="5184" y="2352"/>
                </a:lnTo>
                <a:lnTo>
                  <a:pt x="5184" y="0"/>
                </a:lnTo>
                <a:lnTo>
                  <a:pt x="0" y="0"/>
                </a:lnTo>
                <a:close/>
              </a:path>
            </a:pathLst>
          </a:custGeom>
          <a:solidFill>
            <a:schemeClr val="accent1"/>
          </a:solid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Tree>
    <p:extLst>
      <p:ext uri="{BB962C8B-B14F-4D97-AF65-F5344CB8AC3E}">
        <p14:creationId xmlns:p14="http://schemas.microsoft.com/office/powerpoint/2010/main" xmlns="" val="2528647806"/>
      </p:ext>
    </p:extLst>
  </p:cSld>
  <p:clrMapOvr>
    <a:masterClrMapping/>
  </p:clrMapOvr>
  <p:timing>
    <p:tnLst>
      <p:par>
        <p:cTn id="1" dur="indefinite" restart="never" nodeType="tmRoot"/>
      </p:par>
    </p:tnLst>
  </p:timing>
</p:sldLayout>
</file>

<file path=ppt/slideLayouts/slideLayout90.xml><?xml version="1.0" encoding="utf-8"?>
<p:sldLayout xmlns:a="http://schemas.openxmlformats.org/drawingml/2006/main" xmlns:r="http://schemas.openxmlformats.org/officeDocument/2006/relationships" xmlns:p="http://schemas.openxmlformats.org/presentationml/2006/main" type="twoObj" preserve="1">
  <p:cSld name="Two columns, no heading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bg1"/>
                </a:solidFill>
                <a:latin typeface="+mn-lt"/>
                <a:cs typeface="Arial" pitchFamily="34" charset="0"/>
              </a:defRPr>
            </a:lvl1pPr>
          </a:lstStyle>
          <a:p>
            <a:r>
              <a:rPr lang="en-US" smtClean="0"/>
              <a:t>Click to edit Master title style</a:t>
            </a:r>
            <a:endParaRPr lang="en-GB" dirty="0"/>
          </a:p>
        </p:txBody>
      </p:sp>
      <p:sp>
        <p:nvSpPr>
          <p:cNvPr id="3" name="Content Placeholder 2"/>
          <p:cNvSpPr>
            <a:spLocks noGrp="1"/>
          </p:cNvSpPr>
          <p:nvPr>
            <p:ph sz="half" idx="1"/>
          </p:nvPr>
        </p:nvSpPr>
        <p:spPr>
          <a:xfrm>
            <a:off x="457200" y="1426464"/>
            <a:ext cx="4038600" cy="4698111"/>
          </a:xfrm>
        </p:spPr>
        <p:txBody>
          <a:bodyPr/>
          <a:lstStyle>
            <a:lvl1pPr>
              <a:defRPr sz="2400">
                <a:solidFill>
                  <a:schemeClr val="bg1"/>
                </a:solidFill>
                <a:latin typeface="+mn-lt"/>
                <a:cs typeface="Arial" pitchFamily="34" charset="0"/>
              </a:defRPr>
            </a:lvl1pPr>
            <a:lvl2pPr>
              <a:defRPr sz="2400">
                <a:solidFill>
                  <a:schemeClr val="bg1"/>
                </a:solidFill>
                <a:latin typeface="+mn-lt"/>
                <a:cs typeface="Arial" pitchFamily="34" charset="0"/>
              </a:defRPr>
            </a:lvl2pPr>
            <a:lvl3pPr>
              <a:defRPr sz="2000">
                <a:solidFill>
                  <a:schemeClr val="bg1"/>
                </a:solidFill>
                <a:latin typeface="+mn-lt"/>
                <a:cs typeface="Arial" pitchFamily="34" charset="0"/>
              </a:defRPr>
            </a:lvl3pPr>
            <a:lvl4pPr>
              <a:defRPr sz="1800">
                <a:solidFill>
                  <a:schemeClr val="bg1"/>
                </a:solidFill>
                <a:latin typeface="+mn-lt"/>
                <a:cs typeface="Arial" pitchFamily="34" charset="0"/>
              </a:defRPr>
            </a:lvl4pPr>
            <a:lvl5pPr>
              <a:defRPr sz="1800">
                <a:solidFill>
                  <a:schemeClr val="bg1"/>
                </a:solidFill>
                <a:latin typeface="+mn-lt"/>
                <a:cs typeface="Arial" pitchFamily="34" charset="0"/>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4" name="Content Placeholder 3"/>
          <p:cNvSpPr>
            <a:spLocks noGrp="1"/>
          </p:cNvSpPr>
          <p:nvPr>
            <p:ph sz="half" idx="2"/>
          </p:nvPr>
        </p:nvSpPr>
        <p:spPr>
          <a:xfrm>
            <a:off x="4648200" y="1426464"/>
            <a:ext cx="4038600" cy="4698111"/>
          </a:xfrm>
        </p:spPr>
        <p:txBody>
          <a:bodyPr/>
          <a:lstStyle>
            <a:lvl1pPr>
              <a:defRPr sz="2400">
                <a:solidFill>
                  <a:schemeClr val="bg1"/>
                </a:solidFill>
                <a:latin typeface="+mn-lt"/>
                <a:cs typeface="Arial" pitchFamily="34" charset="0"/>
              </a:defRPr>
            </a:lvl1pPr>
            <a:lvl2pPr>
              <a:defRPr sz="2400">
                <a:solidFill>
                  <a:schemeClr val="bg1"/>
                </a:solidFill>
                <a:latin typeface="+mn-lt"/>
                <a:cs typeface="Arial" pitchFamily="34" charset="0"/>
              </a:defRPr>
            </a:lvl2pPr>
            <a:lvl3pPr>
              <a:defRPr sz="2000">
                <a:solidFill>
                  <a:schemeClr val="bg1"/>
                </a:solidFill>
                <a:latin typeface="+mn-lt"/>
                <a:cs typeface="Arial" pitchFamily="34" charset="0"/>
              </a:defRPr>
            </a:lvl3pPr>
            <a:lvl4pPr>
              <a:defRPr sz="1800">
                <a:solidFill>
                  <a:schemeClr val="bg1"/>
                </a:solidFill>
                <a:latin typeface="+mn-lt"/>
                <a:cs typeface="Arial" pitchFamily="34" charset="0"/>
              </a:defRPr>
            </a:lvl4pPr>
            <a:lvl5pPr>
              <a:defRPr sz="1800">
                <a:solidFill>
                  <a:schemeClr val="bg1"/>
                </a:solidFill>
                <a:latin typeface="+mn-lt"/>
                <a:cs typeface="Arial" pitchFamily="34" charset="0"/>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8" name="Line 10"/>
          <p:cNvSpPr>
            <a:spLocks noChangeShapeType="1"/>
          </p:cNvSpPr>
          <p:nvPr userDrawn="1"/>
        </p:nvSpPr>
        <p:spPr bwMode="auto">
          <a:xfrm>
            <a:off x="457200" y="1044000"/>
            <a:ext cx="8229600" cy="0"/>
          </a:xfrm>
          <a:prstGeom prst="line">
            <a:avLst/>
          </a:prstGeom>
          <a:noFill/>
          <a:ln w="19050">
            <a:solidFill>
              <a:schemeClr val="accent2"/>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solidFill>
                <a:srgbClr val="646464"/>
              </a:solidFill>
              <a:cs typeface="Arial" pitchFamily="34" charset="0"/>
            </a:endParaRPr>
          </a:p>
        </p:txBody>
      </p:sp>
      <p:sp>
        <p:nvSpPr>
          <p:cNvPr id="12" name="Line 11"/>
          <p:cNvSpPr>
            <a:spLocks noChangeShapeType="1"/>
          </p:cNvSpPr>
          <p:nvPr userDrawn="1"/>
        </p:nvSpPr>
        <p:spPr bwMode="auto">
          <a:xfrm>
            <a:off x="457200" y="6242400"/>
            <a:ext cx="8229600" cy="0"/>
          </a:xfrm>
          <a:prstGeom prst="line">
            <a:avLst/>
          </a:prstGeom>
          <a:noFill/>
          <a:ln w="3175">
            <a:solidFill>
              <a:schemeClr val="bg1"/>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solidFill>
                <a:srgbClr val="646464"/>
              </a:solidFill>
              <a:cs typeface="Arial" pitchFamily="34" charset="0"/>
            </a:endParaRPr>
          </a:p>
        </p:txBody>
      </p:sp>
      <p:sp>
        <p:nvSpPr>
          <p:cNvPr id="5" name="Date Placeholder 4"/>
          <p:cNvSpPr>
            <a:spLocks noGrp="1"/>
          </p:cNvSpPr>
          <p:nvPr>
            <p:ph type="dt" sz="half" idx="10"/>
          </p:nvPr>
        </p:nvSpPr>
        <p:spPr>
          <a:xfrm>
            <a:off x="1217792" y="6409944"/>
            <a:ext cx="1188720" cy="201168"/>
          </a:xfrm>
          <a:prstGeom prst="rect">
            <a:avLst/>
          </a:prstGeom>
        </p:spPr>
        <p:txBody>
          <a:bodyPr/>
          <a:lstStyle/>
          <a:p>
            <a:endParaRPr lang="en-US" dirty="0">
              <a:solidFill>
                <a:srgbClr val="000000"/>
              </a:solidFill>
            </a:endParaRPr>
          </a:p>
        </p:txBody>
      </p:sp>
      <p:sp>
        <p:nvSpPr>
          <p:cNvPr id="6" name="Footer Placeholder 5"/>
          <p:cNvSpPr>
            <a:spLocks noGrp="1"/>
          </p:cNvSpPr>
          <p:nvPr>
            <p:ph type="ftr" sz="quarter" idx="11"/>
          </p:nvPr>
        </p:nvSpPr>
        <p:spPr>
          <a:xfrm>
            <a:off x="2588400" y="6409944"/>
            <a:ext cx="3434400" cy="201168"/>
          </a:xfrm>
          <a:prstGeom prst="rect">
            <a:avLst/>
          </a:prstGeom>
        </p:spPr>
        <p:txBody>
          <a:bodyPr/>
          <a:lstStyle/>
          <a:p>
            <a:r>
              <a:rPr lang="en-US" smtClean="0">
                <a:solidFill>
                  <a:srgbClr val="000000"/>
                </a:solidFill>
              </a:rPr>
              <a:t>Taxation - Expatriates and Foreign nationals</a:t>
            </a:r>
            <a:endParaRPr lang="en-GB" dirty="0">
              <a:solidFill>
                <a:srgbClr val="000000"/>
              </a:solidFill>
            </a:endParaRPr>
          </a:p>
        </p:txBody>
      </p:sp>
    </p:spTree>
    <p:extLst>
      <p:ext uri="{BB962C8B-B14F-4D97-AF65-F5344CB8AC3E}">
        <p14:creationId xmlns:p14="http://schemas.microsoft.com/office/powerpoint/2010/main" xmlns="" val="2049526675"/>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91.xml><?xml version="1.0" encoding="utf-8"?>
<p:sldLayout xmlns:a="http://schemas.openxmlformats.org/drawingml/2006/main" xmlns:r="http://schemas.openxmlformats.org/officeDocument/2006/relationships" xmlns:p="http://schemas.openxmlformats.org/presentationml/2006/main" preserve="1" userDrawn="1">
  <p:cSld name="Two columns with heading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bg1"/>
                </a:solidFill>
                <a:latin typeface="+mn-lt"/>
                <a:cs typeface="Arial" pitchFamily="34" charset="0"/>
              </a:defRPr>
            </a:lvl1pPr>
          </a:lstStyle>
          <a:p>
            <a:r>
              <a:rPr lang="en-US" smtClean="0"/>
              <a:t>Click to edit Master title style</a:t>
            </a:r>
            <a:endParaRPr lang="en-GB" dirty="0"/>
          </a:p>
        </p:txBody>
      </p:sp>
      <p:sp>
        <p:nvSpPr>
          <p:cNvPr id="3" name="Content Placeholder 2"/>
          <p:cNvSpPr>
            <a:spLocks noGrp="1"/>
          </p:cNvSpPr>
          <p:nvPr>
            <p:ph sz="half" idx="1"/>
          </p:nvPr>
        </p:nvSpPr>
        <p:spPr>
          <a:xfrm>
            <a:off x="457200" y="2131820"/>
            <a:ext cx="4042800" cy="3994963"/>
          </a:xfrm>
        </p:spPr>
        <p:txBody>
          <a:bodyPr/>
          <a:lstStyle>
            <a:lvl1pPr>
              <a:defRPr sz="2400">
                <a:solidFill>
                  <a:schemeClr val="bg1"/>
                </a:solidFill>
                <a:latin typeface="+mn-lt"/>
                <a:cs typeface="Arial" pitchFamily="34" charset="0"/>
              </a:defRPr>
            </a:lvl1pPr>
            <a:lvl2pPr>
              <a:defRPr sz="2400">
                <a:solidFill>
                  <a:schemeClr val="bg1"/>
                </a:solidFill>
                <a:latin typeface="+mn-lt"/>
                <a:cs typeface="Arial" pitchFamily="34" charset="0"/>
              </a:defRPr>
            </a:lvl2pPr>
            <a:lvl3pPr>
              <a:defRPr sz="2000">
                <a:solidFill>
                  <a:schemeClr val="bg1"/>
                </a:solidFill>
                <a:latin typeface="+mn-lt"/>
                <a:cs typeface="Arial" pitchFamily="34" charset="0"/>
              </a:defRPr>
            </a:lvl3pPr>
            <a:lvl4pPr>
              <a:defRPr sz="1800">
                <a:solidFill>
                  <a:schemeClr val="bg1"/>
                </a:solidFill>
                <a:latin typeface="+mn-lt"/>
                <a:cs typeface="Arial" pitchFamily="34" charset="0"/>
              </a:defRPr>
            </a:lvl4pPr>
            <a:lvl5pPr>
              <a:defRPr sz="1800">
                <a:solidFill>
                  <a:schemeClr val="bg1"/>
                </a:solidFill>
                <a:latin typeface="+mn-lt"/>
                <a:cs typeface="Arial" pitchFamily="34" charset="0"/>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4" name="Content Placeholder 3"/>
          <p:cNvSpPr>
            <a:spLocks noGrp="1"/>
          </p:cNvSpPr>
          <p:nvPr>
            <p:ph sz="half" idx="2"/>
          </p:nvPr>
        </p:nvSpPr>
        <p:spPr>
          <a:xfrm>
            <a:off x="4651200" y="2131820"/>
            <a:ext cx="4042800" cy="3994963"/>
          </a:xfrm>
        </p:spPr>
        <p:txBody>
          <a:bodyPr/>
          <a:lstStyle>
            <a:lvl1pPr>
              <a:defRPr sz="2400">
                <a:solidFill>
                  <a:schemeClr val="bg1"/>
                </a:solidFill>
                <a:latin typeface="+mn-lt"/>
                <a:cs typeface="Arial" pitchFamily="34" charset="0"/>
              </a:defRPr>
            </a:lvl1pPr>
            <a:lvl2pPr>
              <a:defRPr sz="2400">
                <a:solidFill>
                  <a:schemeClr val="bg1"/>
                </a:solidFill>
                <a:latin typeface="+mn-lt"/>
                <a:cs typeface="Arial" pitchFamily="34" charset="0"/>
              </a:defRPr>
            </a:lvl2pPr>
            <a:lvl3pPr>
              <a:defRPr sz="2000">
                <a:solidFill>
                  <a:schemeClr val="bg1"/>
                </a:solidFill>
                <a:latin typeface="+mn-lt"/>
                <a:cs typeface="Arial" pitchFamily="34" charset="0"/>
              </a:defRPr>
            </a:lvl3pPr>
            <a:lvl4pPr>
              <a:defRPr sz="1800">
                <a:solidFill>
                  <a:schemeClr val="bg1"/>
                </a:solidFill>
                <a:latin typeface="+mn-lt"/>
                <a:cs typeface="Arial" pitchFamily="34" charset="0"/>
              </a:defRPr>
            </a:lvl4pPr>
            <a:lvl5pPr>
              <a:defRPr sz="1800">
                <a:solidFill>
                  <a:schemeClr val="bg1"/>
                </a:solidFill>
                <a:latin typeface="+mn-lt"/>
                <a:cs typeface="Arial" pitchFamily="34" charset="0"/>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8" name="Line 10"/>
          <p:cNvSpPr>
            <a:spLocks noChangeShapeType="1"/>
          </p:cNvSpPr>
          <p:nvPr userDrawn="1"/>
        </p:nvSpPr>
        <p:spPr bwMode="auto">
          <a:xfrm>
            <a:off x="457200" y="1044000"/>
            <a:ext cx="8229600" cy="0"/>
          </a:xfrm>
          <a:prstGeom prst="line">
            <a:avLst/>
          </a:prstGeom>
          <a:noFill/>
          <a:ln w="19050">
            <a:solidFill>
              <a:schemeClr val="accent2"/>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solidFill>
                <a:srgbClr val="646464"/>
              </a:solidFill>
              <a:cs typeface="Arial" pitchFamily="34" charset="0"/>
            </a:endParaRPr>
          </a:p>
        </p:txBody>
      </p:sp>
      <p:sp>
        <p:nvSpPr>
          <p:cNvPr id="10" name="Text Placeholder 9"/>
          <p:cNvSpPr>
            <a:spLocks noGrp="1"/>
          </p:cNvSpPr>
          <p:nvPr>
            <p:ph type="body" sz="quarter" idx="12"/>
          </p:nvPr>
        </p:nvSpPr>
        <p:spPr>
          <a:xfrm>
            <a:off x="457200" y="1426464"/>
            <a:ext cx="4042800" cy="640800"/>
          </a:xfrm>
        </p:spPr>
        <p:txBody>
          <a:bodyPr anchor="t" anchorCtr="0"/>
          <a:lstStyle>
            <a:lvl1pPr marL="0" indent="0">
              <a:buNone/>
              <a:defRPr b="1">
                <a:solidFill>
                  <a:schemeClr val="bg1"/>
                </a:solidFill>
                <a:latin typeface="+mn-lt"/>
                <a:cs typeface="Arial" pitchFamily="34" charset="0"/>
              </a:defRPr>
            </a:lvl1pPr>
          </a:lstStyle>
          <a:p>
            <a:pPr lvl="0"/>
            <a:r>
              <a:rPr lang="en-US" smtClean="0"/>
              <a:t>Click to edit Master text styles</a:t>
            </a:r>
          </a:p>
        </p:txBody>
      </p:sp>
      <p:sp>
        <p:nvSpPr>
          <p:cNvPr id="11" name="Text Placeholder 9"/>
          <p:cNvSpPr>
            <a:spLocks noGrp="1"/>
          </p:cNvSpPr>
          <p:nvPr>
            <p:ph type="body" sz="quarter" idx="13"/>
          </p:nvPr>
        </p:nvSpPr>
        <p:spPr>
          <a:xfrm>
            <a:off x="4651200" y="1426464"/>
            <a:ext cx="4042800" cy="640800"/>
          </a:xfrm>
        </p:spPr>
        <p:txBody>
          <a:bodyPr anchor="t" anchorCtr="0"/>
          <a:lstStyle>
            <a:lvl1pPr marL="0" indent="0">
              <a:buNone/>
              <a:defRPr b="1">
                <a:solidFill>
                  <a:schemeClr val="bg1"/>
                </a:solidFill>
                <a:latin typeface="+mn-lt"/>
                <a:cs typeface="Arial" pitchFamily="34" charset="0"/>
              </a:defRPr>
            </a:lvl1pPr>
          </a:lstStyle>
          <a:p>
            <a:pPr lvl="0"/>
            <a:r>
              <a:rPr lang="en-US" smtClean="0"/>
              <a:t>Click to edit Master text styles</a:t>
            </a:r>
          </a:p>
        </p:txBody>
      </p:sp>
      <p:sp>
        <p:nvSpPr>
          <p:cNvPr id="9" name="Line 11"/>
          <p:cNvSpPr>
            <a:spLocks noChangeShapeType="1"/>
          </p:cNvSpPr>
          <p:nvPr userDrawn="1"/>
        </p:nvSpPr>
        <p:spPr bwMode="auto">
          <a:xfrm>
            <a:off x="457200" y="6242400"/>
            <a:ext cx="8229600" cy="0"/>
          </a:xfrm>
          <a:prstGeom prst="line">
            <a:avLst/>
          </a:prstGeom>
          <a:noFill/>
          <a:ln w="3175">
            <a:solidFill>
              <a:schemeClr val="bg1"/>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solidFill>
                <a:srgbClr val="646464"/>
              </a:solidFill>
              <a:cs typeface="Arial" pitchFamily="34" charset="0"/>
            </a:endParaRPr>
          </a:p>
        </p:txBody>
      </p:sp>
      <p:sp>
        <p:nvSpPr>
          <p:cNvPr id="5" name="Date Placeholder 4"/>
          <p:cNvSpPr>
            <a:spLocks noGrp="1"/>
          </p:cNvSpPr>
          <p:nvPr>
            <p:ph type="dt" sz="half" idx="14"/>
          </p:nvPr>
        </p:nvSpPr>
        <p:spPr>
          <a:xfrm>
            <a:off x="1217792" y="6409944"/>
            <a:ext cx="1188720" cy="201168"/>
          </a:xfrm>
          <a:prstGeom prst="rect">
            <a:avLst/>
          </a:prstGeom>
        </p:spPr>
        <p:txBody>
          <a:bodyPr/>
          <a:lstStyle>
            <a:lvl1pPr>
              <a:defRPr/>
            </a:lvl1pPr>
          </a:lstStyle>
          <a:p>
            <a:endParaRPr lang="en-US" dirty="0">
              <a:solidFill>
                <a:srgbClr val="000000"/>
              </a:solidFill>
            </a:endParaRPr>
          </a:p>
        </p:txBody>
      </p:sp>
    </p:spTree>
    <p:extLst>
      <p:ext uri="{BB962C8B-B14F-4D97-AF65-F5344CB8AC3E}">
        <p14:creationId xmlns:p14="http://schemas.microsoft.com/office/powerpoint/2010/main" xmlns="" val="2248641976"/>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Layout>
</file>

<file path=ppt/slideLayouts/slideLayout92.xml><?xml version="1.0" encoding="utf-8"?>
<p:sldLayout xmlns:a="http://schemas.openxmlformats.org/drawingml/2006/main" xmlns:r="http://schemas.openxmlformats.org/officeDocument/2006/relationships" xmlns:p="http://schemas.openxmlformats.org/presentationml/2006/main" preserve="1" userDrawn="1">
  <p:cSld name="Key statement">
    <p:spTree>
      <p:nvGrpSpPr>
        <p:cNvPr id="1" name=""/>
        <p:cNvGrpSpPr/>
        <p:nvPr/>
      </p:nvGrpSpPr>
      <p:grpSpPr>
        <a:xfrm>
          <a:off x="0" y="0"/>
          <a:ext cx="0" cy="0"/>
          <a:chOff x="0" y="0"/>
          <a:chExt cx="0" cy="0"/>
        </a:xfrm>
      </p:grpSpPr>
      <p:sp>
        <p:nvSpPr>
          <p:cNvPr id="3" name="Text Placeholder 2"/>
          <p:cNvSpPr>
            <a:spLocks noGrp="1"/>
          </p:cNvSpPr>
          <p:nvPr>
            <p:ph type="body" sz="quarter" idx="11"/>
          </p:nvPr>
        </p:nvSpPr>
        <p:spPr>
          <a:xfrm>
            <a:off x="455614" y="1024128"/>
            <a:ext cx="8229600" cy="1643063"/>
          </a:xfrm>
        </p:spPr>
        <p:txBody>
          <a:bodyPr/>
          <a:lstStyle>
            <a:lvl1pPr marL="0" indent="0" algn="l">
              <a:lnSpc>
                <a:spcPct val="85000"/>
              </a:lnSpc>
              <a:spcBef>
                <a:spcPts val="0"/>
              </a:spcBef>
              <a:buNone/>
              <a:defRPr sz="5000" b="1">
                <a:solidFill>
                  <a:schemeClr val="bg2"/>
                </a:solidFill>
                <a:latin typeface="+mn-lt"/>
                <a:cs typeface="Arial" pitchFamily="34" charset="0"/>
              </a:defRPr>
            </a:lvl1pPr>
            <a:lvl2pPr marL="0" indent="0">
              <a:buNone/>
              <a:defRPr/>
            </a:lvl2pPr>
            <a:lvl3pPr marL="0" indent="0">
              <a:buNone/>
              <a:defRPr/>
            </a:lvl3pPr>
            <a:lvl4pPr marL="0" indent="0">
              <a:buNone/>
              <a:defRPr/>
            </a:lvl4pPr>
            <a:lvl5pPr marL="0" indent="0">
              <a:buNone/>
              <a:defRPr/>
            </a:lvl5pPr>
          </a:lstStyle>
          <a:p>
            <a:pPr lvl="0"/>
            <a:r>
              <a:rPr lang="en-US" smtClean="0"/>
              <a:t>Click to edit Master text styles</a:t>
            </a:r>
          </a:p>
        </p:txBody>
      </p:sp>
      <p:sp>
        <p:nvSpPr>
          <p:cNvPr id="5" name="Line 11"/>
          <p:cNvSpPr>
            <a:spLocks noChangeShapeType="1"/>
          </p:cNvSpPr>
          <p:nvPr userDrawn="1"/>
        </p:nvSpPr>
        <p:spPr bwMode="auto">
          <a:xfrm>
            <a:off x="457200" y="6242400"/>
            <a:ext cx="8229600" cy="0"/>
          </a:xfrm>
          <a:prstGeom prst="line">
            <a:avLst/>
          </a:prstGeom>
          <a:noFill/>
          <a:ln w="3175">
            <a:solidFill>
              <a:schemeClr val="bg1"/>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solidFill>
                <a:srgbClr val="646464"/>
              </a:solidFill>
              <a:cs typeface="Arial" pitchFamily="34" charset="0"/>
            </a:endParaRPr>
          </a:p>
        </p:txBody>
      </p:sp>
      <p:sp>
        <p:nvSpPr>
          <p:cNvPr id="2" name="Date Placeholder 1"/>
          <p:cNvSpPr>
            <a:spLocks noGrp="1"/>
          </p:cNvSpPr>
          <p:nvPr>
            <p:ph type="dt" sz="half" idx="12"/>
          </p:nvPr>
        </p:nvSpPr>
        <p:spPr>
          <a:xfrm>
            <a:off x="1217792" y="6409944"/>
            <a:ext cx="1188720" cy="201168"/>
          </a:xfrm>
          <a:prstGeom prst="rect">
            <a:avLst/>
          </a:prstGeom>
        </p:spPr>
        <p:txBody>
          <a:bodyPr/>
          <a:lstStyle/>
          <a:p>
            <a:endParaRPr lang="en-US" dirty="0">
              <a:solidFill>
                <a:srgbClr val="000000"/>
              </a:solidFill>
            </a:endParaRPr>
          </a:p>
        </p:txBody>
      </p:sp>
      <p:sp>
        <p:nvSpPr>
          <p:cNvPr id="4" name="Footer Placeholder 3"/>
          <p:cNvSpPr>
            <a:spLocks noGrp="1"/>
          </p:cNvSpPr>
          <p:nvPr>
            <p:ph type="ftr" sz="quarter" idx="13"/>
          </p:nvPr>
        </p:nvSpPr>
        <p:spPr>
          <a:xfrm>
            <a:off x="2588400" y="6409944"/>
            <a:ext cx="3434400" cy="201168"/>
          </a:xfrm>
          <a:prstGeom prst="rect">
            <a:avLst/>
          </a:prstGeom>
        </p:spPr>
        <p:txBody>
          <a:bodyPr/>
          <a:lstStyle/>
          <a:p>
            <a:r>
              <a:rPr lang="en-US" smtClean="0">
                <a:solidFill>
                  <a:srgbClr val="000000"/>
                </a:solidFill>
              </a:rPr>
              <a:t>Taxation - Expatriates and Foreign nationals</a:t>
            </a:r>
            <a:endParaRPr lang="en-GB" dirty="0">
              <a:solidFill>
                <a:srgbClr val="000000"/>
              </a:solidFill>
            </a:endParaRPr>
          </a:p>
        </p:txBody>
      </p:sp>
    </p:spTree>
    <p:extLst>
      <p:ext uri="{BB962C8B-B14F-4D97-AF65-F5344CB8AC3E}">
        <p14:creationId xmlns:p14="http://schemas.microsoft.com/office/powerpoint/2010/main" xmlns="" val="118134554"/>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Layout>
</file>

<file path=ppt/slideLayouts/slideLayout93.xml><?xml version="1.0" encoding="utf-8"?>
<p:sldLayout xmlns:a="http://schemas.openxmlformats.org/drawingml/2006/main" xmlns:r="http://schemas.openxmlformats.org/officeDocument/2006/relationships" xmlns:p="http://schemas.openxmlformats.org/presentationml/2006/main" preserve="1" userDrawn="1">
  <p:cSld name="Divider 1">
    <p:spTree>
      <p:nvGrpSpPr>
        <p:cNvPr id="1" name=""/>
        <p:cNvGrpSpPr/>
        <p:nvPr/>
      </p:nvGrpSpPr>
      <p:grpSpPr>
        <a:xfrm>
          <a:off x="0" y="0"/>
          <a:ext cx="0" cy="0"/>
          <a:chOff x="0" y="0"/>
          <a:chExt cx="0" cy="0"/>
        </a:xfrm>
      </p:grpSpPr>
      <p:sp>
        <p:nvSpPr>
          <p:cNvPr id="4" name="Title Placeholder 1"/>
          <p:cNvSpPr>
            <a:spLocks noGrp="1"/>
          </p:cNvSpPr>
          <p:nvPr>
            <p:ph type="title"/>
          </p:nvPr>
        </p:nvSpPr>
        <p:spPr>
          <a:xfrm>
            <a:off x="457200" y="201168"/>
            <a:ext cx="8229600" cy="804672"/>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lvl1pPr algn="l">
              <a:defRPr>
                <a:solidFill>
                  <a:schemeClr val="bg1"/>
                </a:solidFill>
                <a:latin typeface="+mn-lt"/>
                <a:cs typeface="Arial" pitchFamily="34" charset="0"/>
              </a:defRPr>
            </a:lvl1pPr>
          </a:lstStyle>
          <a:p>
            <a:pPr lvl="0" algn="l" fontAlgn="base">
              <a:lnSpc>
                <a:spcPct val="85000"/>
              </a:lnSpc>
              <a:spcAft>
                <a:spcPct val="0"/>
              </a:spcAft>
            </a:pPr>
            <a:r>
              <a:rPr lang="en-US" smtClean="0"/>
              <a:t>Click to edit Master title style</a:t>
            </a:r>
            <a:endParaRPr lang="en-US" dirty="0"/>
          </a:p>
        </p:txBody>
      </p:sp>
      <p:sp>
        <p:nvSpPr>
          <p:cNvPr id="3077" name="Freeform 5"/>
          <p:cNvSpPr>
            <a:spLocks/>
          </p:cNvSpPr>
          <p:nvPr userDrawn="1"/>
        </p:nvSpPr>
        <p:spPr bwMode="gray">
          <a:xfrm>
            <a:off x="457200" y="1039813"/>
            <a:ext cx="8229600" cy="5184775"/>
          </a:xfrm>
          <a:custGeom>
            <a:avLst/>
            <a:gdLst/>
            <a:ahLst/>
            <a:cxnLst>
              <a:cxn ang="0">
                <a:pos x="0" y="0"/>
              </a:cxn>
              <a:cxn ang="0">
                <a:pos x="0" y="3266"/>
              </a:cxn>
              <a:cxn ang="0">
                <a:pos x="5184" y="2352"/>
              </a:cxn>
              <a:cxn ang="0">
                <a:pos x="5184" y="0"/>
              </a:cxn>
              <a:cxn ang="0">
                <a:pos x="0" y="0"/>
              </a:cxn>
            </a:cxnLst>
            <a:rect l="0" t="0" r="r" b="b"/>
            <a:pathLst>
              <a:path w="5184" h="3266">
                <a:moveTo>
                  <a:pt x="0" y="0"/>
                </a:moveTo>
                <a:lnTo>
                  <a:pt x="0" y="3266"/>
                </a:lnTo>
                <a:lnTo>
                  <a:pt x="5184" y="2352"/>
                </a:lnTo>
                <a:lnTo>
                  <a:pt x="5184" y="0"/>
                </a:lnTo>
                <a:lnTo>
                  <a:pt x="0" y="0"/>
                </a:lnTo>
                <a:close/>
              </a:path>
            </a:pathLst>
          </a:custGeom>
          <a:solidFill>
            <a:schemeClr val="accent2"/>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646464"/>
              </a:solidFill>
              <a:cs typeface="Arial" pitchFamily="34" charset="0"/>
            </a:endParaRPr>
          </a:p>
        </p:txBody>
      </p:sp>
      <p:sp>
        <p:nvSpPr>
          <p:cNvPr id="2" name="Date Placeholder 1"/>
          <p:cNvSpPr>
            <a:spLocks noGrp="1"/>
          </p:cNvSpPr>
          <p:nvPr>
            <p:ph type="dt" sz="half" idx="10"/>
          </p:nvPr>
        </p:nvSpPr>
        <p:spPr>
          <a:xfrm>
            <a:off x="1217792" y="6409944"/>
            <a:ext cx="1188720" cy="201168"/>
          </a:xfrm>
          <a:prstGeom prst="rect">
            <a:avLst/>
          </a:prstGeom>
        </p:spPr>
        <p:txBody>
          <a:bodyPr/>
          <a:lstStyle/>
          <a:p>
            <a:endParaRPr lang="en-US" dirty="0">
              <a:solidFill>
                <a:srgbClr val="000000"/>
              </a:solidFill>
            </a:endParaRPr>
          </a:p>
        </p:txBody>
      </p:sp>
      <p:sp>
        <p:nvSpPr>
          <p:cNvPr id="3" name="Footer Placeholder 2"/>
          <p:cNvSpPr>
            <a:spLocks noGrp="1"/>
          </p:cNvSpPr>
          <p:nvPr>
            <p:ph type="ftr" sz="quarter" idx="11"/>
          </p:nvPr>
        </p:nvSpPr>
        <p:spPr>
          <a:xfrm>
            <a:off x="2588400" y="6409944"/>
            <a:ext cx="3434400" cy="201168"/>
          </a:xfrm>
          <a:prstGeom prst="rect">
            <a:avLst/>
          </a:prstGeom>
        </p:spPr>
        <p:txBody>
          <a:bodyPr/>
          <a:lstStyle/>
          <a:p>
            <a:r>
              <a:rPr lang="en-US" smtClean="0">
                <a:solidFill>
                  <a:srgbClr val="000000"/>
                </a:solidFill>
              </a:rPr>
              <a:t>Taxation - Expatriates and Foreign nationals</a:t>
            </a:r>
            <a:endParaRPr lang="en-GB" dirty="0">
              <a:solidFill>
                <a:srgbClr val="000000"/>
              </a:solidFill>
            </a:endParaRPr>
          </a:p>
        </p:txBody>
      </p:sp>
    </p:spTree>
    <p:extLst>
      <p:ext uri="{BB962C8B-B14F-4D97-AF65-F5344CB8AC3E}">
        <p14:creationId xmlns:p14="http://schemas.microsoft.com/office/powerpoint/2010/main" xmlns="" val="4260466032"/>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94.xml><?xml version="1.0" encoding="utf-8"?>
<p:sldLayout xmlns:a="http://schemas.openxmlformats.org/drawingml/2006/main" xmlns:r="http://schemas.openxmlformats.org/officeDocument/2006/relationships" xmlns:p="http://schemas.openxmlformats.org/presentationml/2006/main" preserve="1" userDrawn="1">
  <p:cSld name="Divider 2">
    <p:spTree>
      <p:nvGrpSpPr>
        <p:cNvPr id="1" name=""/>
        <p:cNvGrpSpPr/>
        <p:nvPr/>
      </p:nvGrpSpPr>
      <p:grpSpPr>
        <a:xfrm>
          <a:off x="0" y="0"/>
          <a:ext cx="0" cy="0"/>
          <a:chOff x="0" y="0"/>
          <a:chExt cx="0" cy="0"/>
        </a:xfrm>
      </p:grpSpPr>
      <p:sp>
        <p:nvSpPr>
          <p:cNvPr id="4" name="Title Placeholder 1"/>
          <p:cNvSpPr>
            <a:spLocks noGrp="1"/>
          </p:cNvSpPr>
          <p:nvPr>
            <p:ph type="title"/>
          </p:nvPr>
        </p:nvSpPr>
        <p:spPr>
          <a:xfrm>
            <a:off x="457200" y="201168"/>
            <a:ext cx="8229600" cy="804672"/>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lvl1pPr algn="l">
              <a:defRPr>
                <a:solidFill>
                  <a:schemeClr val="bg1"/>
                </a:solidFill>
                <a:latin typeface="+mn-lt"/>
                <a:cs typeface="Arial" pitchFamily="34" charset="0"/>
              </a:defRPr>
            </a:lvl1pPr>
          </a:lstStyle>
          <a:p>
            <a:pPr lvl="0" algn="l" fontAlgn="base">
              <a:lnSpc>
                <a:spcPct val="85000"/>
              </a:lnSpc>
              <a:spcAft>
                <a:spcPct val="0"/>
              </a:spcAft>
            </a:pPr>
            <a:r>
              <a:rPr lang="en-US" smtClean="0"/>
              <a:t>Click to edit Master title style</a:t>
            </a:r>
            <a:endParaRPr lang="en-US" dirty="0"/>
          </a:p>
        </p:txBody>
      </p:sp>
      <p:sp>
        <p:nvSpPr>
          <p:cNvPr id="4101" name="Freeform 5"/>
          <p:cNvSpPr>
            <a:spLocks/>
          </p:cNvSpPr>
          <p:nvPr userDrawn="1"/>
        </p:nvSpPr>
        <p:spPr bwMode="gray">
          <a:xfrm>
            <a:off x="457200" y="1040400"/>
            <a:ext cx="8229600" cy="5184775"/>
          </a:xfrm>
          <a:custGeom>
            <a:avLst/>
            <a:gdLst/>
            <a:ahLst/>
            <a:cxnLst>
              <a:cxn ang="0">
                <a:pos x="0" y="0"/>
              </a:cxn>
              <a:cxn ang="0">
                <a:pos x="0" y="3266"/>
              </a:cxn>
              <a:cxn ang="0">
                <a:pos x="5184" y="2352"/>
              </a:cxn>
              <a:cxn ang="0">
                <a:pos x="5184" y="0"/>
              </a:cxn>
              <a:cxn ang="0">
                <a:pos x="0" y="0"/>
              </a:cxn>
            </a:cxnLst>
            <a:rect l="0" t="0" r="r" b="b"/>
            <a:pathLst>
              <a:path w="5184" h="3266">
                <a:moveTo>
                  <a:pt x="0" y="0"/>
                </a:moveTo>
                <a:lnTo>
                  <a:pt x="0" y="3266"/>
                </a:lnTo>
                <a:lnTo>
                  <a:pt x="5184" y="2352"/>
                </a:lnTo>
                <a:lnTo>
                  <a:pt x="5184" y="0"/>
                </a:lnTo>
                <a:lnTo>
                  <a:pt x="0" y="0"/>
                </a:lnTo>
                <a:close/>
              </a:path>
            </a:pathLst>
          </a:custGeom>
          <a:solidFill>
            <a:schemeClr val="accent1"/>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646464"/>
              </a:solidFill>
              <a:cs typeface="Arial" pitchFamily="34" charset="0"/>
            </a:endParaRPr>
          </a:p>
        </p:txBody>
      </p:sp>
      <p:sp>
        <p:nvSpPr>
          <p:cNvPr id="2" name="Date Placeholder 1"/>
          <p:cNvSpPr>
            <a:spLocks noGrp="1"/>
          </p:cNvSpPr>
          <p:nvPr>
            <p:ph type="dt" sz="half" idx="10"/>
          </p:nvPr>
        </p:nvSpPr>
        <p:spPr>
          <a:xfrm>
            <a:off x="1217792" y="6409944"/>
            <a:ext cx="1188720" cy="201168"/>
          </a:xfrm>
          <a:prstGeom prst="rect">
            <a:avLst/>
          </a:prstGeom>
        </p:spPr>
        <p:txBody>
          <a:bodyPr/>
          <a:lstStyle/>
          <a:p>
            <a:endParaRPr lang="en-US" dirty="0">
              <a:solidFill>
                <a:srgbClr val="000000"/>
              </a:solidFill>
            </a:endParaRPr>
          </a:p>
        </p:txBody>
      </p:sp>
      <p:sp>
        <p:nvSpPr>
          <p:cNvPr id="3" name="Footer Placeholder 2"/>
          <p:cNvSpPr>
            <a:spLocks noGrp="1"/>
          </p:cNvSpPr>
          <p:nvPr>
            <p:ph type="ftr" sz="quarter" idx="11"/>
          </p:nvPr>
        </p:nvSpPr>
        <p:spPr>
          <a:xfrm>
            <a:off x="2588400" y="6409944"/>
            <a:ext cx="3434400" cy="201168"/>
          </a:xfrm>
          <a:prstGeom prst="rect">
            <a:avLst/>
          </a:prstGeom>
        </p:spPr>
        <p:txBody>
          <a:bodyPr/>
          <a:lstStyle/>
          <a:p>
            <a:r>
              <a:rPr lang="en-US" smtClean="0">
                <a:solidFill>
                  <a:srgbClr val="000000"/>
                </a:solidFill>
              </a:rPr>
              <a:t>Taxation - Expatriates and Foreign nationals</a:t>
            </a:r>
            <a:endParaRPr lang="en-GB" dirty="0">
              <a:solidFill>
                <a:srgbClr val="000000"/>
              </a:solidFill>
            </a:endParaRPr>
          </a:p>
        </p:txBody>
      </p:sp>
    </p:spTree>
    <p:extLst>
      <p:ext uri="{BB962C8B-B14F-4D97-AF65-F5344CB8AC3E}">
        <p14:creationId xmlns:p14="http://schemas.microsoft.com/office/powerpoint/2010/main" xmlns="" val="4139131275"/>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Layout>
</file>

<file path=ppt/slideLayouts/slideLayout95.xml><?xml version="1.0" encoding="utf-8"?>
<p:sldLayout xmlns:a="http://schemas.openxmlformats.org/drawingml/2006/main" xmlns:r="http://schemas.openxmlformats.org/officeDocument/2006/relationships" xmlns:p="http://schemas.openxmlformats.org/presentationml/2006/main" preserve="1" userDrawn="1">
  <p:cSld name="Divider 3">
    <p:spTree>
      <p:nvGrpSpPr>
        <p:cNvPr id="1" name=""/>
        <p:cNvGrpSpPr/>
        <p:nvPr/>
      </p:nvGrpSpPr>
      <p:grpSpPr>
        <a:xfrm>
          <a:off x="0" y="0"/>
          <a:ext cx="0" cy="0"/>
          <a:chOff x="0" y="0"/>
          <a:chExt cx="0" cy="0"/>
        </a:xfrm>
      </p:grpSpPr>
      <p:sp>
        <p:nvSpPr>
          <p:cNvPr id="4" name="Title Placeholder 1"/>
          <p:cNvSpPr>
            <a:spLocks noGrp="1"/>
          </p:cNvSpPr>
          <p:nvPr>
            <p:ph type="title"/>
          </p:nvPr>
        </p:nvSpPr>
        <p:spPr>
          <a:xfrm>
            <a:off x="457200" y="201168"/>
            <a:ext cx="8229600" cy="804672"/>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lvl1pPr algn="l">
              <a:defRPr>
                <a:solidFill>
                  <a:schemeClr val="bg1"/>
                </a:solidFill>
                <a:latin typeface="+mn-lt"/>
                <a:cs typeface="Arial" pitchFamily="34" charset="0"/>
              </a:defRPr>
            </a:lvl1pPr>
          </a:lstStyle>
          <a:p>
            <a:pPr lvl="0" algn="l" fontAlgn="base">
              <a:lnSpc>
                <a:spcPct val="85000"/>
              </a:lnSpc>
              <a:spcAft>
                <a:spcPct val="0"/>
              </a:spcAft>
            </a:pPr>
            <a:r>
              <a:rPr lang="en-US" smtClean="0"/>
              <a:t>Click to edit Master title style</a:t>
            </a:r>
            <a:endParaRPr lang="en-US" dirty="0"/>
          </a:p>
        </p:txBody>
      </p:sp>
      <p:pic>
        <p:nvPicPr>
          <p:cNvPr id="6" name="Picture 2"/>
          <p:cNvPicPr>
            <a:picLocks noChangeAspect="1" noChangeArrowheads="1"/>
          </p:cNvPicPr>
          <p:nvPr userDrawn="1"/>
        </p:nvPicPr>
        <p:blipFill>
          <a:blip r:embed="rId2" cstate="print"/>
          <a:srcRect/>
          <a:stretch>
            <a:fillRect/>
          </a:stretch>
        </p:blipFill>
        <p:spPr bwMode="auto">
          <a:xfrm>
            <a:off x="457200" y="1044000"/>
            <a:ext cx="8225549" cy="5184000"/>
          </a:xfrm>
          <a:prstGeom prst="rect">
            <a:avLst/>
          </a:prstGeom>
          <a:noFill/>
          <a:ln w="9525">
            <a:noFill/>
            <a:miter lim="800000"/>
            <a:headEnd/>
            <a:tailEnd/>
          </a:ln>
          <a:effectLst/>
        </p:spPr>
      </p:pic>
      <p:sp>
        <p:nvSpPr>
          <p:cNvPr id="2" name="Date Placeholder 1"/>
          <p:cNvSpPr>
            <a:spLocks noGrp="1"/>
          </p:cNvSpPr>
          <p:nvPr>
            <p:ph type="dt" sz="half" idx="10"/>
          </p:nvPr>
        </p:nvSpPr>
        <p:spPr>
          <a:xfrm>
            <a:off x="1217792" y="6409944"/>
            <a:ext cx="1188720" cy="201168"/>
          </a:xfrm>
          <a:prstGeom prst="rect">
            <a:avLst/>
          </a:prstGeom>
        </p:spPr>
        <p:txBody>
          <a:bodyPr/>
          <a:lstStyle/>
          <a:p>
            <a:endParaRPr lang="en-US" dirty="0">
              <a:solidFill>
                <a:srgbClr val="000000"/>
              </a:solidFill>
            </a:endParaRPr>
          </a:p>
        </p:txBody>
      </p:sp>
      <p:sp>
        <p:nvSpPr>
          <p:cNvPr id="3" name="Footer Placeholder 2"/>
          <p:cNvSpPr>
            <a:spLocks noGrp="1"/>
          </p:cNvSpPr>
          <p:nvPr>
            <p:ph type="ftr" sz="quarter" idx="11"/>
          </p:nvPr>
        </p:nvSpPr>
        <p:spPr>
          <a:xfrm>
            <a:off x="2588400" y="6409944"/>
            <a:ext cx="3434400" cy="201168"/>
          </a:xfrm>
          <a:prstGeom prst="rect">
            <a:avLst/>
          </a:prstGeom>
        </p:spPr>
        <p:txBody>
          <a:bodyPr/>
          <a:lstStyle/>
          <a:p>
            <a:r>
              <a:rPr lang="en-US" smtClean="0">
                <a:solidFill>
                  <a:srgbClr val="000000"/>
                </a:solidFill>
              </a:rPr>
              <a:t>Taxation - Expatriates and Foreign nationals</a:t>
            </a:r>
            <a:endParaRPr lang="en-GB" dirty="0">
              <a:solidFill>
                <a:srgbClr val="000000"/>
              </a:solidFill>
            </a:endParaRPr>
          </a:p>
        </p:txBody>
      </p:sp>
    </p:spTree>
    <p:extLst>
      <p:ext uri="{BB962C8B-B14F-4D97-AF65-F5344CB8AC3E}">
        <p14:creationId xmlns:p14="http://schemas.microsoft.com/office/powerpoint/2010/main" xmlns="" val="3719983027"/>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Layout>
</file>

<file path=ppt/slideLayouts/slideLayout96.xml><?xml version="1.0" encoding="utf-8"?>
<p:sldLayout xmlns:a="http://schemas.openxmlformats.org/drawingml/2006/main" xmlns:r="http://schemas.openxmlformats.org/officeDocument/2006/relationships" xmlns:p="http://schemas.openxmlformats.org/presentationml/2006/main" preserve="1" userDrawn="1">
  <p:cSld name="Divider 4">
    <p:spTree>
      <p:nvGrpSpPr>
        <p:cNvPr id="1" name=""/>
        <p:cNvGrpSpPr/>
        <p:nvPr/>
      </p:nvGrpSpPr>
      <p:grpSpPr>
        <a:xfrm>
          <a:off x="0" y="0"/>
          <a:ext cx="0" cy="0"/>
          <a:chOff x="0" y="0"/>
          <a:chExt cx="0" cy="0"/>
        </a:xfrm>
      </p:grpSpPr>
      <p:sp>
        <p:nvSpPr>
          <p:cNvPr id="4" name="Title Placeholder 1"/>
          <p:cNvSpPr>
            <a:spLocks noGrp="1"/>
          </p:cNvSpPr>
          <p:nvPr>
            <p:ph type="title"/>
          </p:nvPr>
        </p:nvSpPr>
        <p:spPr>
          <a:xfrm>
            <a:off x="457200" y="201168"/>
            <a:ext cx="8229600" cy="804672"/>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lvl1pPr algn="l">
              <a:defRPr>
                <a:solidFill>
                  <a:schemeClr val="bg1"/>
                </a:solidFill>
                <a:latin typeface="+mn-lt"/>
                <a:cs typeface="Arial" pitchFamily="34" charset="0"/>
              </a:defRPr>
            </a:lvl1pPr>
          </a:lstStyle>
          <a:p>
            <a:pPr lvl="0" algn="l" fontAlgn="base">
              <a:lnSpc>
                <a:spcPct val="85000"/>
              </a:lnSpc>
              <a:spcAft>
                <a:spcPct val="0"/>
              </a:spcAft>
            </a:pPr>
            <a:r>
              <a:rPr lang="en-US" smtClean="0"/>
              <a:t>Click to edit Master title style</a:t>
            </a:r>
            <a:endParaRPr lang="en-US" dirty="0"/>
          </a:p>
        </p:txBody>
      </p:sp>
      <p:sp>
        <p:nvSpPr>
          <p:cNvPr id="4101" name="Freeform 5"/>
          <p:cNvSpPr>
            <a:spLocks/>
          </p:cNvSpPr>
          <p:nvPr userDrawn="1"/>
        </p:nvSpPr>
        <p:spPr bwMode="gray">
          <a:xfrm>
            <a:off x="457200" y="1040400"/>
            <a:ext cx="8229600" cy="5184775"/>
          </a:xfrm>
          <a:custGeom>
            <a:avLst/>
            <a:gdLst/>
            <a:ahLst/>
            <a:cxnLst>
              <a:cxn ang="0">
                <a:pos x="0" y="0"/>
              </a:cxn>
              <a:cxn ang="0">
                <a:pos x="0" y="3266"/>
              </a:cxn>
              <a:cxn ang="0">
                <a:pos x="5184" y="2352"/>
              </a:cxn>
              <a:cxn ang="0">
                <a:pos x="5184" y="0"/>
              </a:cxn>
              <a:cxn ang="0">
                <a:pos x="0" y="0"/>
              </a:cxn>
            </a:cxnLst>
            <a:rect l="0" t="0" r="r" b="b"/>
            <a:pathLst>
              <a:path w="5184" h="3266">
                <a:moveTo>
                  <a:pt x="0" y="0"/>
                </a:moveTo>
                <a:lnTo>
                  <a:pt x="0" y="3266"/>
                </a:lnTo>
                <a:lnTo>
                  <a:pt x="5184" y="2352"/>
                </a:lnTo>
                <a:lnTo>
                  <a:pt x="5184" y="0"/>
                </a:lnTo>
                <a:lnTo>
                  <a:pt x="0" y="0"/>
                </a:lnTo>
                <a:close/>
              </a:path>
            </a:pathLst>
          </a:custGeom>
          <a:blipFill dpi="0" rotWithShape="1">
            <a:blip r:embed="rId2" cstate="print"/>
            <a:srcRect/>
            <a:stretch>
              <a:fillRect/>
            </a:stretch>
          </a:blip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646464"/>
              </a:solidFill>
              <a:cs typeface="Arial" pitchFamily="34" charset="0"/>
            </a:endParaRPr>
          </a:p>
        </p:txBody>
      </p:sp>
      <p:sp>
        <p:nvSpPr>
          <p:cNvPr id="2" name="Date Placeholder 1"/>
          <p:cNvSpPr>
            <a:spLocks noGrp="1"/>
          </p:cNvSpPr>
          <p:nvPr>
            <p:ph type="dt" sz="half" idx="10"/>
          </p:nvPr>
        </p:nvSpPr>
        <p:spPr>
          <a:xfrm>
            <a:off x="1217792" y="6409944"/>
            <a:ext cx="1188720" cy="201168"/>
          </a:xfrm>
          <a:prstGeom prst="rect">
            <a:avLst/>
          </a:prstGeom>
        </p:spPr>
        <p:txBody>
          <a:bodyPr/>
          <a:lstStyle/>
          <a:p>
            <a:endParaRPr lang="en-US" dirty="0">
              <a:solidFill>
                <a:srgbClr val="000000"/>
              </a:solidFill>
            </a:endParaRPr>
          </a:p>
        </p:txBody>
      </p:sp>
      <p:sp>
        <p:nvSpPr>
          <p:cNvPr id="3" name="Footer Placeholder 2"/>
          <p:cNvSpPr>
            <a:spLocks noGrp="1"/>
          </p:cNvSpPr>
          <p:nvPr>
            <p:ph type="ftr" sz="quarter" idx="11"/>
          </p:nvPr>
        </p:nvSpPr>
        <p:spPr>
          <a:xfrm>
            <a:off x="2588400" y="6409944"/>
            <a:ext cx="3434400" cy="201168"/>
          </a:xfrm>
          <a:prstGeom prst="rect">
            <a:avLst/>
          </a:prstGeom>
        </p:spPr>
        <p:txBody>
          <a:bodyPr/>
          <a:lstStyle/>
          <a:p>
            <a:r>
              <a:rPr lang="en-US" smtClean="0">
                <a:solidFill>
                  <a:srgbClr val="000000"/>
                </a:solidFill>
              </a:rPr>
              <a:t>Taxation - Expatriates and Foreign nationals</a:t>
            </a:r>
            <a:endParaRPr lang="en-GB" dirty="0">
              <a:solidFill>
                <a:srgbClr val="000000"/>
              </a:solidFill>
            </a:endParaRPr>
          </a:p>
        </p:txBody>
      </p:sp>
    </p:spTree>
    <p:extLst>
      <p:ext uri="{BB962C8B-B14F-4D97-AF65-F5344CB8AC3E}">
        <p14:creationId xmlns:p14="http://schemas.microsoft.com/office/powerpoint/2010/main" xmlns="" val="2084815805"/>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Layout>
</file>

<file path=ppt/slideLayouts/slideLayout97.xml><?xml version="1.0" encoding="utf-8"?>
<p:sldLayout xmlns:a="http://schemas.openxmlformats.org/drawingml/2006/main" xmlns:r="http://schemas.openxmlformats.org/officeDocument/2006/relationships" xmlns:p="http://schemas.openxmlformats.org/presentationml/2006/main" preserve="1" userDrawn="1">
  <p:cSld name="Empty">
    <p:spTree>
      <p:nvGrpSpPr>
        <p:cNvPr id="1" name=""/>
        <p:cNvGrpSpPr/>
        <p:nvPr/>
      </p:nvGrpSpPr>
      <p:grpSpPr>
        <a:xfrm>
          <a:off x="0" y="0"/>
          <a:ext cx="0" cy="0"/>
          <a:chOff x="0" y="0"/>
          <a:chExt cx="0" cy="0"/>
        </a:xfrm>
      </p:grpSpPr>
      <p:sp>
        <p:nvSpPr>
          <p:cNvPr id="7" name="Line 11"/>
          <p:cNvSpPr>
            <a:spLocks noChangeShapeType="1"/>
          </p:cNvSpPr>
          <p:nvPr userDrawn="1"/>
        </p:nvSpPr>
        <p:spPr bwMode="auto">
          <a:xfrm>
            <a:off x="455613" y="6243638"/>
            <a:ext cx="8229600" cy="0"/>
          </a:xfrm>
          <a:prstGeom prst="line">
            <a:avLst/>
          </a:prstGeom>
          <a:noFill/>
          <a:ln w="3175">
            <a:solidFill>
              <a:schemeClr val="bg1"/>
            </a:solidFill>
            <a:round/>
            <a:headEnd/>
            <a:tailEnd/>
          </a:ln>
          <a:effectLst/>
        </p:spPr>
        <p:txBody>
          <a:bodyPr wrap="none" anchor="ctr"/>
          <a:lstStyle/>
          <a:p>
            <a:endParaRPr lang="en-US" dirty="0">
              <a:solidFill>
                <a:srgbClr val="646464"/>
              </a:solidFill>
              <a:cs typeface="Arial" pitchFamily="34" charset="0"/>
            </a:endParaRPr>
          </a:p>
        </p:txBody>
      </p:sp>
      <p:sp>
        <p:nvSpPr>
          <p:cNvPr id="2" name="Date Placeholder 1"/>
          <p:cNvSpPr>
            <a:spLocks noGrp="1"/>
          </p:cNvSpPr>
          <p:nvPr>
            <p:ph type="dt" sz="half" idx="10"/>
          </p:nvPr>
        </p:nvSpPr>
        <p:spPr>
          <a:xfrm>
            <a:off x="1217792" y="6409944"/>
            <a:ext cx="1188720" cy="201168"/>
          </a:xfrm>
          <a:prstGeom prst="rect">
            <a:avLst/>
          </a:prstGeom>
        </p:spPr>
        <p:txBody>
          <a:bodyPr/>
          <a:lstStyle/>
          <a:p>
            <a:endParaRPr lang="en-US" dirty="0">
              <a:solidFill>
                <a:srgbClr val="000000"/>
              </a:solidFill>
            </a:endParaRPr>
          </a:p>
        </p:txBody>
      </p:sp>
      <p:sp>
        <p:nvSpPr>
          <p:cNvPr id="3" name="Footer Placeholder 2"/>
          <p:cNvSpPr>
            <a:spLocks noGrp="1"/>
          </p:cNvSpPr>
          <p:nvPr>
            <p:ph type="ftr" sz="quarter" idx="11"/>
          </p:nvPr>
        </p:nvSpPr>
        <p:spPr>
          <a:xfrm>
            <a:off x="2588400" y="6409944"/>
            <a:ext cx="3434400" cy="201168"/>
          </a:xfrm>
          <a:prstGeom prst="rect">
            <a:avLst/>
          </a:prstGeom>
        </p:spPr>
        <p:txBody>
          <a:bodyPr/>
          <a:lstStyle/>
          <a:p>
            <a:r>
              <a:rPr lang="en-US" smtClean="0">
                <a:solidFill>
                  <a:srgbClr val="000000"/>
                </a:solidFill>
              </a:rPr>
              <a:t>Taxation - Expatriates and Foreign nationals</a:t>
            </a:r>
            <a:endParaRPr lang="en-GB" dirty="0">
              <a:solidFill>
                <a:srgbClr val="000000"/>
              </a:solidFill>
            </a:endParaRPr>
          </a:p>
        </p:txBody>
      </p:sp>
    </p:spTree>
    <p:extLst>
      <p:ext uri="{BB962C8B-B14F-4D97-AF65-F5344CB8AC3E}">
        <p14:creationId xmlns:p14="http://schemas.microsoft.com/office/powerpoint/2010/main" xmlns="" val="2403635741"/>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Layout>
</file>

<file path=ppt/slideLayouts/slideLayout98.xml><?xml version="1.0" encoding="utf-8"?>
<p:sldLayout xmlns:a="http://schemas.openxmlformats.org/drawingml/2006/main" xmlns:r="http://schemas.openxmlformats.org/officeDocument/2006/relationships" xmlns:p="http://schemas.openxmlformats.org/presentationml/2006/main" showMasterSp="0" preserve="1" userDrawn="1">
  <p:cSld name="Final legal text">
    <p:spTree>
      <p:nvGrpSpPr>
        <p:cNvPr id="1" name=""/>
        <p:cNvGrpSpPr/>
        <p:nvPr/>
      </p:nvGrpSpPr>
      <p:grpSpPr>
        <a:xfrm>
          <a:off x="0" y="0"/>
          <a:ext cx="0" cy="0"/>
          <a:chOff x="0" y="0"/>
          <a:chExt cx="0" cy="0"/>
        </a:xfrm>
      </p:grpSpPr>
      <p:sp>
        <p:nvSpPr>
          <p:cNvPr id="8" name="Content Placeholder 2"/>
          <p:cNvSpPr>
            <a:spLocks noGrp="1"/>
          </p:cNvSpPr>
          <p:nvPr>
            <p:ph idx="1"/>
          </p:nvPr>
        </p:nvSpPr>
        <p:spPr>
          <a:xfrm>
            <a:off x="455612" y="719139"/>
            <a:ext cx="3506400" cy="5210062"/>
          </a:xfrm>
        </p:spPr>
        <p:txBody>
          <a:bodyPr/>
          <a:lstStyle>
            <a:lvl1pPr marL="0" indent="0" algn="l" defTabSz="995363" rtl="0" fontAlgn="base">
              <a:lnSpc>
                <a:spcPct val="100000"/>
              </a:lnSpc>
              <a:spcBef>
                <a:spcPct val="70000"/>
              </a:spcBef>
              <a:spcAft>
                <a:spcPct val="0"/>
              </a:spcAft>
              <a:buSzPct val="100000"/>
              <a:buNone/>
              <a:defRPr lang="en-US" sz="1200" kern="1200" noProof="0" dirty="0" smtClean="0">
                <a:solidFill>
                  <a:schemeClr val="bg1"/>
                </a:solidFill>
                <a:latin typeface="+mn-lt"/>
                <a:ea typeface="+mn-ea"/>
                <a:cs typeface="Arial" pitchFamily="34" charset="0"/>
              </a:defRPr>
            </a:lvl1pPr>
            <a:lvl2pPr marL="0" indent="0" algn="l" defTabSz="995363" rtl="0" fontAlgn="base">
              <a:lnSpc>
                <a:spcPct val="100000"/>
              </a:lnSpc>
              <a:spcBef>
                <a:spcPct val="0"/>
              </a:spcBef>
              <a:spcAft>
                <a:spcPct val="0"/>
              </a:spcAft>
              <a:buSzPct val="100000"/>
              <a:buNone/>
              <a:defRPr lang="en-US" sz="900" b="1" kern="1200" noProof="0" dirty="0" smtClean="0">
                <a:solidFill>
                  <a:schemeClr val="bg1"/>
                </a:solidFill>
                <a:latin typeface="+mn-lt"/>
                <a:ea typeface="+mn-ea"/>
                <a:cs typeface="Arial" pitchFamily="34" charset="0"/>
              </a:defRPr>
            </a:lvl2pPr>
            <a:lvl3pPr marL="176213" indent="-176213" algn="l" defTabSz="995363" rtl="0" fontAlgn="base">
              <a:lnSpc>
                <a:spcPct val="100000"/>
              </a:lnSpc>
              <a:spcBef>
                <a:spcPct val="0"/>
              </a:spcBef>
              <a:spcAft>
                <a:spcPct val="0"/>
              </a:spcAft>
              <a:buClr>
                <a:schemeClr val="accent2"/>
              </a:buClr>
              <a:buSzPct val="70000"/>
              <a:buFont typeface="Arial" pitchFamily="34" charset="0"/>
              <a:buChar char="►"/>
              <a:defRPr lang="en-US" sz="900" b="1" kern="1200" noProof="0" dirty="0" smtClean="0">
                <a:solidFill>
                  <a:schemeClr val="bg1"/>
                </a:solidFill>
                <a:latin typeface="+mn-lt"/>
                <a:ea typeface="+mn-ea"/>
                <a:cs typeface="Arial" pitchFamily="34" charset="0"/>
              </a:defRPr>
            </a:lvl3pPr>
            <a:lvl4pPr marL="0" indent="0" algn="l" defTabSz="995363" rtl="0" fontAlgn="base">
              <a:lnSpc>
                <a:spcPct val="100000"/>
              </a:lnSpc>
              <a:spcBef>
                <a:spcPct val="0"/>
              </a:spcBef>
              <a:spcAft>
                <a:spcPct val="0"/>
              </a:spcAft>
              <a:buSzPct val="100000"/>
              <a:buNone/>
              <a:defRPr lang="en-US" sz="800" kern="1200" noProof="0" dirty="0" smtClean="0">
                <a:solidFill>
                  <a:schemeClr val="bg1"/>
                </a:solidFill>
                <a:latin typeface="+mn-lt"/>
                <a:ea typeface="+mn-ea"/>
                <a:cs typeface="Arial" pitchFamily="34" charset="0"/>
              </a:defRPr>
            </a:lvl4pPr>
            <a:lvl5pPr marL="188913" indent="-188913" algn="l" defTabSz="995363" rtl="0" fontAlgn="base">
              <a:lnSpc>
                <a:spcPct val="100000"/>
              </a:lnSpc>
              <a:spcBef>
                <a:spcPct val="0"/>
              </a:spcBef>
              <a:spcAft>
                <a:spcPct val="0"/>
              </a:spcAft>
              <a:buClr>
                <a:schemeClr val="accent2"/>
              </a:buClr>
              <a:buSzPct val="70000"/>
              <a:buFont typeface="Arial" pitchFamily="34" charset="0"/>
              <a:buChar char="►"/>
              <a:defRPr lang="en-US" sz="800" kern="1200" noProof="0" dirty="0">
                <a:solidFill>
                  <a:schemeClr val="bg1"/>
                </a:solidFill>
                <a:latin typeface="+mn-lt"/>
                <a:ea typeface="+mn-ea"/>
                <a:cs typeface="Arial" pitchFamily="34" charset="0"/>
              </a:defRPr>
            </a:lvl5p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dirty="0"/>
          </a:p>
        </p:txBody>
      </p:sp>
    </p:spTree>
    <p:extLst>
      <p:ext uri="{BB962C8B-B14F-4D97-AF65-F5344CB8AC3E}">
        <p14:creationId xmlns:p14="http://schemas.microsoft.com/office/powerpoint/2010/main" xmlns="" val="117899441"/>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99.xml><?xml version="1.0" encoding="utf-8"?>
<p:sldLayout xmlns:a="http://schemas.openxmlformats.org/drawingml/2006/main" xmlns:r="http://schemas.openxmlformats.org/officeDocument/2006/relationships" xmlns:p="http://schemas.openxmlformats.org/presentationml/2006/main" showMasterSp="0" preserve="1"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xmlns="" val="2530892841"/>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138.xml"/><Relationship Id="rId13" Type="http://schemas.openxmlformats.org/officeDocument/2006/relationships/image" Target="../media/image21.wmf"/><Relationship Id="rId3" Type="http://schemas.openxmlformats.org/officeDocument/2006/relationships/slideLayout" Target="../slideLayouts/slideLayout133.xml"/><Relationship Id="rId7" Type="http://schemas.openxmlformats.org/officeDocument/2006/relationships/slideLayout" Target="../slideLayouts/slideLayout137.xml"/><Relationship Id="rId12" Type="http://schemas.openxmlformats.org/officeDocument/2006/relationships/theme" Target="../theme/theme10.xml"/><Relationship Id="rId2" Type="http://schemas.openxmlformats.org/officeDocument/2006/relationships/slideLayout" Target="../slideLayouts/slideLayout132.xml"/><Relationship Id="rId1" Type="http://schemas.openxmlformats.org/officeDocument/2006/relationships/slideLayout" Target="../slideLayouts/slideLayout131.xml"/><Relationship Id="rId6" Type="http://schemas.openxmlformats.org/officeDocument/2006/relationships/slideLayout" Target="../slideLayouts/slideLayout136.xml"/><Relationship Id="rId11" Type="http://schemas.openxmlformats.org/officeDocument/2006/relationships/slideLayout" Target="../slideLayouts/slideLayout141.xml"/><Relationship Id="rId5" Type="http://schemas.openxmlformats.org/officeDocument/2006/relationships/slideLayout" Target="../slideLayouts/slideLayout135.xml"/><Relationship Id="rId10" Type="http://schemas.openxmlformats.org/officeDocument/2006/relationships/slideLayout" Target="../slideLayouts/slideLayout140.xml"/><Relationship Id="rId4" Type="http://schemas.openxmlformats.org/officeDocument/2006/relationships/slideLayout" Target="../slideLayouts/slideLayout134.xml"/><Relationship Id="rId9" Type="http://schemas.openxmlformats.org/officeDocument/2006/relationships/slideLayout" Target="../slideLayouts/slideLayout139.xml"/></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149.xml"/><Relationship Id="rId13" Type="http://schemas.openxmlformats.org/officeDocument/2006/relationships/slideLayout" Target="../slideLayouts/slideLayout154.xml"/><Relationship Id="rId18" Type="http://schemas.openxmlformats.org/officeDocument/2006/relationships/slideLayout" Target="../slideLayouts/slideLayout159.xml"/><Relationship Id="rId3" Type="http://schemas.openxmlformats.org/officeDocument/2006/relationships/slideLayout" Target="../slideLayouts/slideLayout144.xml"/><Relationship Id="rId7" Type="http://schemas.openxmlformats.org/officeDocument/2006/relationships/slideLayout" Target="../slideLayouts/slideLayout148.xml"/><Relationship Id="rId12" Type="http://schemas.openxmlformats.org/officeDocument/2006/relationships/slideLayout" Target="../slideLayouts/slideLayout153.xml"/><Relationship Id="rId17" Type="http://schemas.openxmlformats.org/officeDocument/2006/relationships/slideLayout" Target="../slideLayouts/slideLayout158.xml"/><Relationship Id="rId2" Type="http://schemas.openxmlformats.org/officeDocument/2006/relationships/slideLayout" Target="../slideLayouts/slideLayout143.xml"/><Relationship Id="rId16" Type="http://schemas.openxmlformats.org/officeDocument/2006/relationships/slideLayout" Target="../slideLayouts/slideLayout157.xml"/><Relationship Id="rId20" Type="http://schemas.openxmlformats.org/officeDocument/2006/relationships/theme" Target="../theme/theme11.xml"/><Relationship Id="rId1" Type="http://schemas.openxmlformats.org/officeDocument/2006/relationships/slideLayout" Target="../slideLayouts/slideLayout142.xml"/><Relationship Id="rId6" Type="http://schemas.openxmlformats.org/officeDocument/2006/relationships/slideLayout" Target="../slideLayouts/slideLayout147.xml"/><Relationship Id="rId11" Type="http://schemas.openxmlformats.org/officeDocument/2006/relationships/slideLayout" Target="../slideLayouts/slideLayout152.xml"/><Relationship Id="rId5" Type="http://schemas.openxmlformats.org/officeDocument/2006/relationships/slideLayout" Target="../slideLayouts/slideLayout146.xml"/><Relationship Id="rId15" Type="http://schemas.openxmlformats.org/officeDocument/2006/relationships/slideLayout" Target="../slideLayouts/slideLayout156.xml"/><Relationship Id="rId10" Type="http://schemas.openxmlformats.org/officeDocument/2006/relationships/slideLayout" Target="../slideLayouts/slideLayout151.xml"/><Relationship Id="rId19" Type="http://schemas.openxmlformats.org/officeDocument/2006/relationships/slideLayout" Target="../slideLayouts/slideLayout160.xml"/><Relationship Id="rId4" Type="http://schemas.openxmlformats.org/officeDocument/2006/relationships/slideLayout" Target="../slideLayouts/slideLayout145.xml"/><Relationship Id="rId9" Type="http://schemas.openxmlformats.org/officeDocument/2006/relationships/slideLayout" Target="../slideLayouts/slideLayout150.xml"/><Relationship Id="rId14" Type="http://schemas.openxmlformats.org/officeDocument/2006/relationships/slideLayout" Target="../slideLayouts/slideLayout155.xml"/></Relationships>
</file>

<file path=ppt/slideMasters/_rels/slideMaster12.xml.rels><?xml version="1.0" encoding="UTF-8" standalone="yes"?>
<Relationships xmlns="http://schemas.openxmlformats.org/package/2006/relationships"><Relationship Id="rId8" Type="http://schemas.openxmlformats.org/officeDocument/2006/relationships/slideLayout" Target="../slideLayouts/slideLayout168.xml"/><Relationship Id="rId13" Type="http://schemas.openxmlformats.org/officeDocument/2006/relationships/theme" Target="../theme/theme12.xml"/><Relationship Id="rId3" Type="http://schemas.openxmlformats.org/officeDocument/2006/relationships/slideLayout" Target="../slideLayouts/slideLayout163.xml"/><Relationship Id="rId7" Type="http://schemas.openxmlformats.org/officeDocument/2006/relationships/slideLayout" Target="../slideLayouts/slideLayout167.xml"/><Relationship Id="rId12" Type="http://schemas.openxmlformats.org/officeDocument/2006/relationships/slideLayout" Target="../slideLayouts/slideLayout172.xml"/><Relationship Id="rId2" Type="http://schemas.openxmlformats.org/officeDocument/2006/relationships/slideLayout" Target="../slideLayouts/slideLayout162.xml"/><Relationship Id="rId1" Type="http://schemas.openxmlformats.org/officeDocument/2006/relationships/slideLayout" Target="../slideLayouts/slideLayout161.xml"/><Relationship Id="rId6" Type="http://schemas.openxmlformats.org/officeDocument/2006/relationships/slideLayout" Target="../slideLayouts/slideLayout166.xml"/><Relationship Id="rId11" Type="http://schemas.openxmlformats.org/officeDocument/2006/relationships/slideLayout" Target="../slideLayouts/slideLayout171.xml"/><Relationship Id="rId5" Type="http://schemas.openxmlformats.org/officeDocument/2006/relationships/slideLayout" Target="../slideLayouts/slideLayout165.xml"/><Relationship Id="rId10" Type="http://schemas.openxmlformats.org/officeDocument/2006/relationships/slideLayout" Target="../slideLayouts/slideLayout170.xml"/><Relationship Id="rId4" Type="http://schemas.openxmlformats.org/officeDocument/2006/relationships/slideLayout" Target="../slideLayouts/slideLayout164.xml"/><Relationship Id="rId9" Type="http://schemas.openxmlformats.org/officeDocument/2006/relationships/slideLayout" Target="../slideLayouts/slideLayout169.xml"/><Relationship Id="rId14" Type="http://schemas.openxmlformats.org/officeDocument/2006/relationships/image" Target="../media/image21.wmf"/></Relationships>
</file>

<file path=ppt/slideMasters/_rels/slideMaster13.xml.rels><?xml version="1.0" encoding="UTF-8" standalone="yes"?>
<Relationships xmlns="http://schemas.openxmlformats.org/package/2006/relationships"><Relationship Id="rId8" Type="http://schemas.openxmlformats.org/officeDocument/2006/relationships/slideLayout" Target="../slideLayouts/slideLayout180.xml"/><Relationship Id="rId13" Type="http://schemas.openxmlformats.org/officeDocument/2006/relationships/theme" Target="../theme/theme13.xml"/><Relationship Id="rId3" Type="http://schemas.openxmlformats.org/officeDocument/2006/relationships/slideLayout" Target="../slideLayouts/slideLayout175.xml"/><Relationship Id="rId7" Type="http://schemas.openxmlformats.org/officeDocument/2006/relationships/slideLayout" Target="../slideLayouts/slideLayout179.xml"/><Relationship Id="rId12" Type="http://schemas.openxmlformats.org/officeDocument/2006/relationships/slideLayout" Target="../slideLayouts/slideLayout184.xml"/><Relationship Id="rId2" Type="http://schemas.openxmlformats.org/officeDocument/2006/relationships/slideLayout" Target="../slideLayouts/slideLayout174.xml"/><Relationship Id="rId1" Type="http://schemas.openxmlformats.org/officeDocument/2006/relationships/slideLayout" Target="../slideLayouts/slideLayout173.xml"/><Relationship Id="rId6" Type="http://schemas.openxmlformats.org/officeDocument/2006/relationships/slideLayout" Target="../slideLayouts/slideLayout178.xml"/><Relationship Id="rId11" Type="http://schemas.openxmlformats.org/officeDocument/2006/relationships/slideLayout" Target="../slideLayouts/slideLayout183.xml"/><Relationship Id="rId5" Type="http://schemas.openxmlformats.org/officeDocument/2006/relationships/slideLayout" Target="../slideLayouts/slideLayout177.xml"/><Relationship Id="rId10" Type="http://schemas.openxmlformats.org/officeDocument/2006/relationships/slideLayout" Target="../slideLayouts/slideLayout182.xml"/><Relationship Id="rId4" Type="http://schemas.openxmlformats.org/officeDocument/2006/relationships/slideLayout" Target="../slideLayouts/slideLayout176.xml"/><Relationship Id="rId9" Type="http://schemas.openxmlformats.org/officeDocument/2006/relationships/slideLayout" Target="../slideLayouts/slideLayout181.xml"/><Relationship Id="rId14" Type="http://schemas.openxmlformats.org/officeDocument/2006/relationships/image" Target="../media/image21.wmf"/></Relationships>
</file>

<file path=ppt/slideMasters/_rels/slideMaster14.xml.rels><?xml version="1.0" encoding="UTF-8" standalone="yes"?>
<Relationships xmlns="http://schemas.openxmlformats.org/package/2006/relationships"><Relationship Id="rId8" Type="http://schemas.openxmlformats.org/officeDocument/2006/relationships/slideLayout" Target="../slideLayouts/slideLayout192.xml"/><Relationship Id="rId13" Type="http://schemas.openxmlformats.org/officeDocument/2006/relationships/theme" Target="../theme/theme14.xml"/><Relationship Id="rId3" Type="http://schemas.openxmlformats.org/officeDocument/2006/relationships/slideLayout" Target="../slideLayouts/slideLayout187.xml"/><Relationship Id="rId7" Type="http://schemas.openxmlformats.org/officeDocument/2006/relationships/slideLayout" Target="../slideLayouts/slideLayout191.xml"/><Relationship Id="rId12" Type="http://schemas.openxmlformats.org/officeDocument/2006/relationships/slideLayout" Target="../slideLayouts/slideLayout196.xml"/><Relationship Id="rId2" Type="http://schemas.openxmlformats.org/officeDocument/2006/relationships/slideLayout" Target="../slideLayouts/slideLayout186.xml"/><Relationship Id="rId1" Type="http://schemas.openxmlformats.org/officeDocument/2006/relationships/slideLayout" Target="../slideLayouts/slideLayout185.xml"/><Relationship Id="rId6" Type="http://schemas.openxmlformats.org/officeDocument/2006/relationships/slideLayout" Target="../slideLayouts/slideLayout190.xml"/><Relationship Id="rId11" Type="http://schemas.openxmlformats.org/officeDocument/2006/relationships/slideLayout" Target="../slideLayouts/slideLayout195.xml"/><Relationship Id="rId5" Type="http://schemas.openxmlformats.org/officeDocument/2006/relationships/slideLayout" Target="../slideLayouts/slideLayout189.xml"/><Relationship Id="rId15" Type="http://schemas.openxmlformats.org/officeDocument/2006/relationships/oleObject" Target="../embeddings/oleObject3.bin"/><Relationship Id="rId10" Type="http://schemas.openxmlformats.org/officeDocument/2006/relationships/slideLayout" Target="../slideLayouts/slideLayout194.xml"/><Relationship Id="rId4" Type="http://schemas.openxmlformats.org/officeDocument/2006/relationships/slideLayout" Target="../slideLayouts/slideLayout188.xml"/><Relationship Id="rId9" Type="http://schemas.openxmlformats.org/officeDocument/2006/relationships/slideLayout" Target="../slideLayouts/slideLayout193.xml"/><Relationship Id="rId14" Type="http://schemas.openxmlformats.org/officeDocument/2006/relationships/vmlDrawing" Target="../drawings/vmlDrawing3.vml"/></Relationships>
</file>

<file path=ppt/slideMasters/_rels/slideMaster15.xml.rels><?xml version="1.0" encoding="UTF-8" standalone="yes"?>
<Relationships xmlns="http://schemas.openxmlformats.org/package/2006/relationships"><Relationship Id="rId8" Type="http://schemas.openxmlformats.org/officeDocument/2006/relationships/slideLayout" Target="../slideLayouts/slideLayout204.xml"/><Relationship Id="rId13" Type="http://schemas.openxmlformats.org/officeDocument/2006/relationships/slideLayout" Target="../slideLayouts/slideLayout209.xml"/><Relationship Id="rId3" Type="http://schemas.openxmlformats.org/officeDocument/2006/relationships/slideLayout" Target="../slideLayouts/slideLayout199.xml"/><Relationship Id="rId7" Type="http://schemas.openxmlformats.org/officeDocument/2006/relationships/slideLayout" Target="../slideLayouts/slideLayout203.xml"/><Relationship Id="rId12" Type="http://schemas.openxmlformats.org/officeDocument/2006/relationships/slideLayout" Target="../slideLayouts/slideLayout208.xml"/><Relationship Id="rId2" Type="http://schemas.openxmlformats.org/officeDocument/2006/relationships/slideLayout" Target="../slideLayouts/slideLayout198.xml"/><Relationship Id="rId1" Type="http://schemas.openxmlformats.org/officeDocument/2006/relationships/slideLayout" Target="../slideLayouts/slideLayout197.xml"/><Relationship Id="rId6" Type="http://schemas.openxmlformats.org/officeDocument/2006/relationships/slideLayout" Target="../slideLayouts/slideLayout202.xml"/><Relationship Id="rId11" Type="http://schemas.openxmlformats.org/officeDocument/2006/relationships/slideLayout" Target="../slideLayouts/slideLayout207.xml"/><Relationship Id="rId5" Type="http://schemas.openxmlformats.org/officeDocument/2006/relationships/slideLayout" Target="../slideLayouts/slideLayout201.xml"/><Relationship Id="rId10" Type="http://schemas.openxmlformats.org/officeDocument/2006/relationships/slideLayout" Target="../slideLayouts/slideLayout206.xml"/><Relationship Id="rId4" Type="http://schemas.openxmlformats.org/officeDocument/2006/relationships/slideLayout" Target="../slideLayouts/slideLayout200.xml"/><Relationship Id="rId9" Type="http://schemas.openxmlformats.org/officeDocument/2006/relationships/slideLayout" Target="../slideLayouts/slideLayout205.xml"/><Relationship Id="rId14" Type="http://schemas.openxmlformats.org/officeDocument/2006/relationships/theme" Target="../theme/theme15.xml"/></Relationships>
</file>

<file path=ppt/slideMasters/_rels/slideMaster16.xml.rels><?xml version="1.0" encoding="UTF-8" standalone="yes"?>
<Relationships xmlns="http://schemas.openxmlformats.org/package/2006/relationships"><Relationship Id="rId8" Type="http://schemas.openxmlformats.org/officeDocument/2006/relationships/slideLayout" Target="../slideLayouts/slideLayout217.xml"/><Relationship Id="rId13" Type="http://schemas.openxmlformats.org/officeDocument/2006/relationships/slideLayout" Target="../slideLayouts/slideLayout222.xml"/><Relationship Id="rId3" Type="http://schemas.openxmlformats.org/officeDocument/2006/relationships/slideLayout" Target="../slideLayouts/slideLayout212.xml"/><Relationship Id="rId7" Type="http://schemas.openxmlformats.org/officeDocument/2006/relationships/slideLayout" Target="../slideLayouts/slideLayout216.xml"/><Relationship Id="rId12" Type="http://schemas.openxmlformats.org/officeDocument/2006/relationships/slideLayout" Target="../slideLayouts/slideLayout221.xml"/><Relationship Id="rId2" Type="http://schemas.openxmlformats.org/officeDocument/2006/relationships/slideLayout" Target="../slideLayouts/slideLayout211.xml"/><Relationship Id="rId1" Type="http://schemas.openxmlformats.org/officeDocument/2006/relationships/slideLayout" Target="../slideLayouts/slideLayout210.xml"/><Relationship Id="rId6" Type="http://schemas.openxmlformats.org/officeDocument/2006/relationships/slideLayout" Target="../slideLayouts/slideLayout215.xml"/><Relationship Id="rId11" Type="http://schemas.openxmlformats.org/officeDocument/2006/relationships/slideLayout" Target="../slideLayouts/slideLayout220.xml"/><Relationship Id="rId5" Type="http://schemas.openxmlformats.org/officeDocument/2006/relationships/slideLayout" Target="../slideLayouts/slideLayout214.xml"/><Relationship Id="rId10" Type="http://schemas.openxmlformats.org/officeDocument/2006/relationships/slideLayout" Target="../slideLayouts/slideLayout219.xml"/><Relationship Id="rId4" Type="http://schemas.openxmlformats.org/officeDocument/2006/relationships/slideLayout" Target="../slideLayouts/slideLayout213.xml"/><Relationship Id="rId9" Type="http://schemas.openxmlformats.org/officeDocument/2006/relationships/slideLayout" Target="../slideLayouts/slideLayout218.xml"/><Relationship Id="rId14" Type="http://schemas.openxmlformats.org/officeDocument/2006/relationships/theme" Target="../theme/theme16.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5.xml"/><Relationship Id="rId13" Type="http://schemas.openxmlformats.org/officeDocument/2006/relationships/slideLayout" Target="../slideLayouts/slideLayout30.xml"/><Relationship Id="rId3" Type="http://schemas.openxmlformats.org/officeDocument/2006/relationships/slideLayout" Target="../slideLayouts/slideLayout20.xml"/><Relationship Id="rId7" Type="http://schemas.openxmlformats.org/officeDocument/2006/relationships/slideLayout" Target="../slideLayouts/slideLayout24.xml"/><Relationship Id="rId12" Type="http://schemas.openxmlformats.org/officeDocument/2006/relationships/slideLayout" Target="../slideLayouts/slideLayout29.xml"/><Relationship Id="rId2" Type="http://schemas.openxmlformats.org/officeDocument/2006/relationships/slideLayout" Target="../slideLayouts/slideLayout19.xml"/><Relationship Id="rId1" Type="http://schemas.openxmlformats.org/officeDocument/2006/relationships/slideLayout" Target="../slideLayouts/slideLayout18.xml"/><Relationship Id="rId6" Type="http://schemas.openxmlformats.org/officeDocument/2006/relationships/slideLayout" Target="../slideLayouts/slideLayout23.xml"/><Relationship Id="rId11" Type="http://schemas.openxmlformats.org/officeDocument/2006/relationships/slideLayout" Target="../slideLayouts/slideLayout28.xml"/><Relationship Id="rId5" Type="http://schemas.openxmlformats.org/officeDocument/2006/relationships/slideLayout" Target="../slideLayouts/slideLayout22.xml"/><Relationship Id="rId15" Type="http://schemas.openxmlformats.org/officeDocument/2006/relationships/theme" Target="../theme/theme2.xml"/><Relationship Id="rId10" Type="http://schemas.openxmlformats.org/officeDocument/2006/relationships/slideLayout" Target="../slideLayouts/slideLayout27.xml"/><Relationship Id="rId4" Type="http://schemas.openxmlformats.org/officeDocument/2006/relationships/slideLayout" Target="../slideLayouts/slideLayout21.xml"/><Relationship Id="rId9" Type="http://schemas.openxmlformats.org/officeDocument/2006/relationships/slideLayout" Target="../slideLayouts/slideLayout26.xml"/><Relationship Id="rId14" Type="http://schemas.openxmlformats.org/officeDocument/2006/relationships/slideLayout" Target="../slideLayouts/slideLayout3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9.xml"/><Relationship Id="rId13" Type="http://schemas.openxmlformats.org/officeDocument/2006/relationships/slideLayout" Target="../slideLayouts/slideLayout44.xml"/><Relationship Id="rId3" Type="http://schemas.openxmlformats.org/officeDocument/2006/relationships/slideLayout" Target="../slideLayouts/slideLayout34.xml"/><Relationship Id="rId7" Type="http://schemas.openxmlformats.org/officeDocument/2006/relationships/slideLayout" Target="../slideLayouts/slideLayout38.xml"/><Relationship Id="rId12" Type="http://schemas.openxmlformats.org/officeDocument/2006/relationships/slideLayout" Target="../slideLayouts/slideLayout43.xml"/><Relationship Id="rId2" Type="http://schemas.openxmlformats.org/officeDocument/2006/relationships/slideLayout" Target="../slideLayouts/slideLayout33.xml"/><Relationship Id="rId1" Type="http://schemas.openxmlformats.org/officeDocument/2006/relationships/slideLayout" Target="../slideLayouts/slideLayout32.xml"/><Relationship Id="rId6" Type="http://schemas.openxmlformats.org/officeDocument/2006/relationships/slideLayout" Target="../slideLayouts/slideLayout37.xml"/><Relationship Id="rId11" Type="http://schemas.openxmlformats.org/officeDocument/2006/relationships/slideLayout" Target="../slideLayouts/slideLayout42.xml"/><Relationship Id="rId5" Type="http://schemas.openxmlformats.org/officeDocument/2006/relationships/slideLayout" Target="../slideLayouts/slideLayout36.xml"/><Relationship Id="rId15" Type="http://schemas.openxmlformats.org/officeDocument/2006/relationships/theme" Target="../theme/theme3.xml"/><Relationship Id="rId10" Type="http://schemas.openxmlformats.org/officeDocument/2006/relationships/slideLayout" Target="../slideLayouts/slideLayout41.xml"/><Relationship Id="rId4" Type="http://schemas.openxmlformats.org/officeDocument/2006/relationships/slideLayout" Target="../slideLayouts/slideLayout35.xml"/><Relationship Id="rId9" Type="http://schemas.openxmlformats.org/officeDocument/2006/relationships/slideLayout" Target="../slideLayouts/slideLayout40.xml"/><Relationship Id="rId14" Type="http://schemas.openxmlformats.org/officeDocument/2006/relationships/slideLayout" Target="../slideLayouts/slideLayout45.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53.xml"/><Relationship Id="rId13" Type="http://schemas.openxmlformats.org/officeDocument/2006/relationships/slideLayout" Target="../slideLayouts/slideLayout58.xml"/><Relationship Id="rId3" Type="http://schemas.openxmlformats.org/officeDocument/2006/relationships/slideLayout" Target="../slideLayouts/slideLayout48.xml"/><Relationship Id="rId7" Type="http://schemas.openxmlformats.org/officeDocument/2006/relationships/slideLayout" Target="../slideLayouts/slideLayout52.xml"/><Relationship Id="rId12" Type="http://schemas.openxmlformats.org/officeDocument/2006/relationships/slideLayout" Target="../slideLayouts/slideLayout57.xml"/><Relationship Id="rId2" Type="http://schemas.openxmlformats.org/officeDocument/2006/relationships/slideLayout" Target="../slideLayouts/slideLayout47.xml"/><Relationship Id="rId1" Type="http://schemas.openxmlformats.org/officeDocument/2006/relationships/slideLayout" Target="../slideLayouts/slideLayout46.xml"/><Relationship Id="rId6" Type="http://schemas.openxmlformats.org/officeDocument/2006/relationships/slideLayout" Target="../slideLayouts/slideLayout51.xml"/><Relationship Id="rId11" Type="http://schemas.openxmlformats.org/officeDocument/2006/relationships/slideLayout" Target="../slideLayouts/slideLayout56.xml"/><Relationship Id="rId5" Type="http://schemas.openxmlformats.org/officeDocument/2006/relationships/slideLayout" Target="../slideLayouts/slideLayout50.xml"/><Relationship Id="rId15" Type="http://schemas.openxmlformats.org/officeDocument/2006/relationships/theme" Target="../theme/theme4.xml"/><Relationship Id="rId10" Type="http://schemas.openxmlformats.org/officeDocument/2006/relationships/slideLayout" Target="../slideLayouts/slideLayout55.xml"/><Relationship Id="rId4" Type="http://schemas.openxmlformats.org/officeDocument/2006/relationships/slideLayout" Target="../slideLayouts/slideLayout49.xml"/><Relationship Id="rId9" Type="http://schemas.openxmlformats.org/officeDocument/2006/relationships/slideLayout" Target="../slideLayouts/slideLayout54.xml"/><Relationship Id="rId14" Type="http://schemas.openxmlformats.org/officeDocument/2006/relationships/slideLayout" Target="../slideLayouts/slideLayout59.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67.xml"/><Relationship Id="rId13" Type="http://schemas.openxmlformats.org/officeDocument/2006/relationships/slideLayout" Target="../slideLayouts/slideLayout72.xml"/><Relationship Id="rId3" Type="http://schemas.openxmlformats.org/officeDocument/2006/relationships/slideLayout" Target="../slideLayouts/slideLayout62.xml"/><Relationship Id="rId7" Type="http://schemas.openxmlformats.org/officeDocument/2006/relationships/slideLayout" Target="../slideLayouts/slideLayout66.xml"/><Relationship Id="rId12" Type="http://schemas.openxmlformats.org/officeDocument/2006/relationships/slideLayout" Target="../slideLayouts/slideLayout71.xml"/><Relationship Id="rId2" Type="http://schemas.openxmlformats.org/officeDocument/2006/relationships/slideLayout" Target="../slideLayouts/slideLayout61.xml"/><Relationship Id="rId1" Type="http://schemas.openxmlformats.org/officeDocument/2006/relationships/slideLayout" Target="../slideLayouts/slideLayout60.xml"/><Relationship Id="rId6" Type="http://schemas.openxmlformats.org/officeDocument/2006/relationships/slideLayout" Target="../slideLayouts/slideLayout65.xml"/><Relationship Id="rId11" Type="http://schemas.openxmlformats.org/officeDocument/2006/relationships/slideLayout" Target="../slideLayouts/slideLayout70.xml"/><Relationship Id="rId5" Type="http://schemas.openxmlformats.org/officeDocument/2006/relationships/slideLayout" Target="../slideLayouts/slideLayout64.xml"/><Relationship Id="rId15" Type="http://schemas.openxmlformats.org/officeDocument/2006/relationships/theme" Target="../theme/theme5.xml"/><Relationship Id="rId10" Type="http://schemas.openxmlformats.org/officeDocument/2006/relationships/slideLayout" Target="../slideLayouts/slideLayout69.xml"/><Relationship Id="rId4" Type="http://schemas.openxmlformats.org/officeDocument/2006/relationships/slideLayout" Target="../slideLayouts/slideLayout63.xml"/><Relationship Id="rId9" Type="http://schemas.openxmlformats.org/officeDocument/2006/relationships/slideLayout" Target="../slideLayouts/slideLayout68.xml"/><Relationship Id="rId14" Type="http://schemas.openxmlformats.org/officeDocument/2006/relationships/slideLayout" Target="../slideLayouts/slideLayout73.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81.xml"/><Relationship Id="rId13" Type="http://schemas.openxmlformats.org/officeDocument/2006/relationships/theme" Target="../theme/theme6.xml"/><Relationship Id="rId3" Type="http://schemas.openxmlformats.org/officeDocument/2006/relationships/slideLayout" Target="../slideLayouts/slideLayout76.xml"/><Relationship Id="rId7" Type="http://schemas.openxmlformats.org/officeDocument/2006/relationships/slideLayout" Target="../slideLayouts/slideLayout80.xml"/><Relationship Id="rId12" Type="http://schemas.openxmlformats.org/officeDocument/2006/relationships/slideLayout" Target="../slideLayouts/slideLayout85.xml"/><Relationship Id="rId2" Type="http://schemas.openxmlformats.org/officeDocument/2006/relationships/slideLayout" Target="../slideLayouts/slideLayout75.xml"/><Relationship Id="rId1" Type="http://schemas.openxmlformats.org/officeDocument/2006/relationships/slideLayout" Target="../slideLayouts/slideLayout74.xml"/><Relationship Id="rId6" Type="http://schemas.openxmlformats.org/officeDocument/2006/relationships/slideLayout" Target="../slideLayouts/slideLayout79.xml"/><Relationship Id="rId11" Type="http://schemas.openxmlformats.org/officeDocument/2006/relationships/slideLayout" Target="../slideLayouts/slideLayout84.xml"/><Relationship Id="rId5" Type="http://schemas.openxmlformats.org/officeDocument/2006/relationships/slideLayout" Target="../slideLayouts/slideLayout78.xml"/><Relationship Id="rId15" Type="http://schemas.openxmlformats.org/officeDocument/2006/relationships/oleObject" Target="../embeddings/oleObject1.bin"/><Relationship Id="rId10" Type="http://schemas.openxmlformats.org/officeDocument/2006/relationships/slideLayout" Target="../slideLayouts/slideLayout83.xml"/><Relationship Id="rId4" Type="http://schemas.openxmlformats.org/officeDocument/2006/relationships/slideLayout" Target="../slideLayouts/slideLayout77.xml"/><Relationship Id="rId9" Type="http://schemas.openxmlformats.org/officeDocument/2006/relationships/slideLayout" Target="../slideLayouts/slideLayout82.xml"/><Relationship Id="rId14" Type="http://schemas.openxmlformats.org/officeDocument/2006/relationships/vmlDrawing" Target="../drawings/vmlDrawing1.v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93.xml"/><Relationship Id="rId13" Type="http://schemas.openxmlformats.org/officeDocument/2006/relationships/slideLayout" Target="../slideLayouts/slideLayout98.xml"/><Relationship Id="rId3" Type="http://schemas.openxmlformats.org/officeDocument/2006/relationships/slideLayout" Target="../slideLayouts/slideLayout88.xml"/><Relationship Id="rId7" Type="http://schemas.openxmlformats.org/officeDocument/2006/relationships/slideLayout" Target="../slideLayouts/slideLayout92.xml"/><Relationship Id="rId12" Type="http://schemas.openxmlformats.org/officeDocument/2006/relationships/slideLayout" Target="../slideLayouts/slideLayout97.xml"/><Relationship Id="rId2" Type="http://schemas.openxmlformats.org/officeDocument/2006/relationships/slideLayout" Target="../slideLayouts/slideLayout87.xml"/><Relationship Id="rId16" Type="http://schemas.openxmlformats.org/officeDocument/2006/relationships/theme" Target="../theme/theme7.xml"/><Relationship Id="rId1" Type="http://schemas.openxmlformats.org/officeDocument/2006/relationships/slideLayout" Target="../slideLayouts/slideLayout86.xml"/><Relationship Id="rId6" Type="http://schemas.openxmlformats.org/officeDocument/2006/relationships/slideLayout" Target="../slideLayouts/slideLayout91.xml"/><Relationship Id="rId11" Type="http://schemas.openxmlformats.org/officeDocument/2006/relationships/slideLayout" Target="../slideLayouts/slideLayout96.xml"/><Relationship Id="rId5" Type="http://schemas.openxmlformats.org/officeDocument/2006/relationships/slideLayout" Target="../slideLayouts/slideLayout90.xml"/><Relationship Id="rId15" Type="http://schemas.openxmlformats.org/officeDocument/2006/relationships/slideLayout" Target="../slideLayouts/slideLayout100.xml"/><Relationship Id="rId10" Type="http://schemas.openxmlformats.org/officeDocument/2006/relationships/slideLayout" Target="../slideLayouts/slideLayout95.xml"/><Relationship Id="rId4" Type="http://schemas.openxmlformats.org/officeDocument/2006/relationships/slideLayout" Target="../slideLayouts/slideLayout89.xml"/><Relationship Id="rId9" Type="http://schemas.openxmlformats.org/officeDocument/2006/relationships/slideLayout" Target="../slideLayouts/slideLayout94.xml"/><Relationship Id="rId14" Type="http://schemas.openxmlformats.org/officeDocument/2006/relationships/slideLayout" Target="../slideLayouts/slideLayout99.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108.xml"/><Relationship Id="rId13" Type="http://schemas.openxmlformats.org/officeDocument/2006/relationships/slideLayout" Target="../slideLayouts/slideLayout113.xml"/><Relationship Id="rId18" Type="http://schemas.openxmlformats.org/officeDocument/2006/relationships/slideLayout" Target="../slideLayouts/slideLayout118.xml"/><Relationship Id="rId3" Type="http://schemas.openxmlformats.org/officeDocument/2006/relationships/slideLayout" Target="../slideLayouts/slideLayout103.xml"/><Relationship Id="rId7" Type="http://schemas.openxmlformats.org/officeDocument/2006/relationships/slideLayout" Target="../slideLayouts/slideLayout107.xml"/><Relationship Id="rId12" Type="http://schemas.openxmlformats.org/officeDocument/2006/relationships/slideLayout" Target="../slideLayouts/slideLayout112.xml"/><Relationship Id="rId17" Type="http://schemas.openxmlformats.org/officeDocument/2006/relationships/slideLayout" Target="../slideLayouts/slideLayout117.xml"/><Relationship Id="rId2" Type="http://schemas.openxmlformats.org/officeDocument/2006/relationships/slideLayout" Target="../slideLayouts/slideLayout102.xml"/><Relationship Id="rId16" Type="http://schemas.openxmlformats.org/officeDocument/2006/relationships/slideLayout" Target="../slideLayouts/slideLayout116.xml"/><Relationship Id="rId1" Type="http://schemas.openxmlformats.org/officeDocument/2006/relationships/slideLayout" Target="../slideLayouts/slideLayout101.xml"/><Relationship Id="rId6" Type="http://schemas.openxmlformats.org/officeDocument/2006/relationships/slideLayout" Target="../slideLayouts/slideLayout106.xml"/><Relationship Id="rId11" Type="http://schemas.openxmlformats.org/officeDocument/2006/relationships/slideLayout" Target="../slideLayouts/slideLayout111.xml"/><Relationship Id="rId5" Type="http://schemas.openxmlformats.org/officeDocument/2006/relationships/slideLayout" Target="../slideLayouts/slideLayout105.xml"/><Relationship Id="rId15" Type="http://schemas.openxmlformats.org/officeDocument/2006/relationships/slideLayout" Target="../slideLayouts/slideLayout115.xml"/><Relationship Id="rId10" Type="http://schemas.openxmlformats.org/officeDocument/2006/relationships/slideLayout" Target="../slideLayouts/slideLayout110.xml"/><Relationship Id="rId19" Type="http://schemas.openxmlformats.org/officeDocument/2006/relationships/theme" Target="../theme/theme8.xml"/><Relationship Id="rId4" Type="http://schemas.openxmlformats.org/officeDocument/2006/relationships/slideLayout" Target="../slideLayouts/slideLayout104.xml"/><Relationship Id="rId9" Type="http://schemas.openxmlformats.org/officeDocument/2006/relationships/slideLayout" Target="../slideLayouts/slideLayout109.xml"/><Relationship Id="rId14" Type="http://schemas.openxmlformats.org/officeDocument/2006/relationships/slideLayout" Target="../slideLayouts/slideLayout114.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126.xml"/><Relationship Id="rId13" Type="http://schemas.openxmlformats.org/officeDocument/2006/relationships/theme" Target="../theme/theme9.xml"/><Relationship Id="rId3" Type="http://schemas.openxmlformats.org/officeDocument/2006/relationships/slideLayout" Target="../slideLayouts/slideLayout121.xml"/><Relationship Id="rId7" Type="http://schemas.openxmlformats.org/officeDocument/2006/relationships/slideLayout" Target="../slideLayouts/slideLayout125.xml"/><Relationship Id="rId12" Type="http://schemas.openxmlformats.org/officeDocument/2006/relationships/slideLayout" Target="../slideLayouts/slideLayout130.xml"/><Relationship Id="rId2" Type="http://schemas.openxmlformats.org/officeDocument/2006/relationships/slideLayout" Target="../slideLayouts/slideLayout120.xml"/><Relationship Id="rId1" Type="http://schemas.openxmlformats.org/officeDocument/2006/relationships/slideLayout" Target="../slideLayouts/slideLayout119.xml"/><Relationship Id="rId6" Type="http://schemas.openxmlformats.org/officeDocument/2006/relationships/slideLayout" Target="../slideLayouts/slideLayout124.xml"/><Relationship Id="rId11" Type="http://schemas.openxmlformats.org/officeDocument/2006/relationships/slideLayout" Target="../slideLayouts/slideLayout129.xml"/><Relationship Id="rId5" Type="http://schemas.openxmlformats.org/officeDocument/2006/relationships/slideLayout" Target="../slideLayouts/slideLayout123.xml"/><Relationship Id="rId15" Type="http://schemas.openxmlformats.org/officeDocument/2006/relationships/oleObject" Target="../embeddings/oleObject2.bin"/><Relationship Id="rId10" Type="http://schemas.openxmlformats.org/officeDocument/2006/relationships/slideLayout" Target="../slideLayouts/slideLayout128.xml"/><Relationship Id="rId4" Type="http://schemas.openxmlformats.org/officeDocument/2006/relationships/slideLayout" Target="../slideLayouts/slideLayout122.xml"/><Relationship Id="rId9" Type="http://schemas.openxmlformats.org/officeDocument/2006/relationships/slideLayout" Target="../slideLayouts/slideLayout127.xml"/><Relationship Id="rId14" Type="http://schemas.openxmlformats.org/officeDocument/2006/relationships/vmlDrawing" Target="../drawings/vmlDrawing2.v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tx2"/>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1600"/>
            <a:ext cx="8229600" cy="860400"/>
          </a:xfrm>
          <a:prstGeom prst="rect">
            <a:avLst/>
          </a:prstGeom>
        </p:spPr>
        <p:txBody>
          <a:bodyPr vert="horz" lIns="0" tIns="0" rIns="0" bIns="0" rtlCol="0" anchor="t" anchorCtr="0">
            <a:noAutofit/>
          </a:bodyPr>
          <a:lstStyle/>
          <a:p>
            <a:r>
              <a:rPr lang="en-US" smtClean="0"/>
              <a:t>Click to edit Master title style</a:t>
            </a:r>
            <a:endParaRPr lang="en-GB" dirty="0"/>
          </a:p>
        </p:txBody>
      </p:sp>
      <p:sp>
        <p:nvSpPr>
          <p:cNvPr id="3" name="Text Placeholder 2"/>
          <p:cNvSpPr>
            <a:spLocks noGrp="1"/>
          </p:cNvSpPr>
          <p:nvPr>
            <p:ph type="body" idx="1"/>
          </p:nvPr>
        </p:nvSpPr>
        <p:spPr>
          <a:xfrm>
            <a:off x="457200" y="1425600"/>
            <a:ext cx="8229600" cy="4698000"/>
          </a:xfrm>
          <a:prstGeom prst="rect">
            <a:avLst/>
          </a:prstGeom>
        </p:spPr>
        <p:txBody>
          <a:bodyPr vert="horz" lIns="0" tIns="0" rIns="0" bIns="0" rtlCol="0" anchor="t" anchorCtr="0">
            <a:no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5" name="Footer Placeholder 4"/>
          <p:cNvSpPr>
            <a:spLocks noGrp="1"/>
          </p:cNvSpPr>
          <p:nvPr>
            <p:ph type="ftr" sz="quarter" idx="3"/>
          </p:nvPr>
        </p:nvSpPr>
        <p:spPr>
          <a:xfrm>
            <a:off x="2588400" y="6415200"/>
            <a:ext cx="3434400" cy="201600"/>
          </a:xfrm>
          <a:prstGeom prst="rect">
            <a:avLst/>
          </a:prstGeom>
        </p:spPr>
        <p:txBody>
          <a:bodyPr vert="horz" lIns="0" tIns="0" rIns="0" bIns="0" rtlCol="0" anchor="t" anchorCtr="0">
            <a:noAutofit/>
          </a:bodyPr>
          <a:lstStyle>
            <a:lvl1pPr algn="l">
              <a:defRPr sz="1100">
                <a:solidFill>
                  <a:schemeClr val="bg1"/>
                </a:solidFill>
              </a:defRPr>
            </a:lvl1pPr>
          </a:lstStyle>
          <a:p>
            <a:r>
              <a:rPr lang="en-US" smtClean="0"/>
              <a:t>Taxation - Expatriates and Foreign nationals</a:t>
            </a:r>
            <a:endParaRPr lang="en-GB" dirty="0"/>
          </a:p>
        </p:txBody>
      </p:sp>
      <p:sp>
        <p:nvSpPr>
          <p:cNvPr id="7" name="TextBox 6"/>
          <p:cNvSpPr txBox="1"/>
          <p:nvPr/>
        </p:nvSpPr>
        <p:spPr>
          <a:xfrm>
            <a:off x="457200" y="6415200"/>
            <a:ext cx="720000" cy="198000"/>
          </a:xfrm>
          <a:prstGeom prst="rect">
            <a:avLst/>
          </a:prstGeom>
          <a:noFill/>
        </p:spPr>
        <p:txBody>
          <a:bodyPr wrap="square" lIns="0" tIns="0" rIns="0" bIns="0" rtlCol="0">
            <a:noAutofit/>
          </a:bodyPr>
          <a:lstStyle/>
          <a:p>
            <a:r>
              <a:rPr lang="en-GB" sz="1100" dirty="0" smtClean="0">
                <a:solidFill>
                  <a:schemeClr val="bg1"/>
                </a:solidFill>
              </a:rPr>
              <a:t>Page </a:t>
            </a:r>
            <a:fld id="{9AE4D82F-B047-469B-AC52-A46321747EAF}" type="slidenum">
              <a:rPr lang="en-GB" sz="1100" smtClean="0">
                <a:solidFill>
                  <a:schemeClr val="bg1"/>
                </a:solidFill>
              </a:rPr>
              <a:pPr/>
              <a:t>‹#›</a:t>
            </a:fld>
            <a:endParaRPr lang="en-GB" sz="1100" dirty="0">
              <a:solidFill>
                <a:schemeClr val="bg1"/>
              </a:solidFill>
            </a:endParaRPr>
          </a:p>
        </p:txBody>
      </p:sp>
      <p:grpSp>
        <p:nvGrpSpPr>
          <p:cNvPr id="8" name="Group 7"/>
          <p:cNvGrpSpPr/>
          <p:nvPr/>
        </p:nvGrpSpPr>
        <p:grpSpPr bwMode="gray">
          <a:xfrm>
            <a:off x="8348663" y="6450013"/>
            <a:ext cx="338137" cy="204787"/>
            <a:chOff x="8348663" y="6450013"/>
            <a:chExt cx="338137" cy="204787"/>
          </a:xfrm>
          <a:solidFill>
            <a:srgbClr val="808080"/>
          </a:solidFill>
        </p:grpSpPr>
        <p:sp>
          <p:nvSpPr>
            <p:cNvPr id="10" name="Freeform 5"/>
            <p:cNvSpPr>
              <a:spLocks/>
            </p:cNvSpPr>
            <p:nvPr userDrawn="1"/>
          </p:nvSpPr>
          <p:spPr bwMode="gray">
            <a:xfrm>
              <a:off x="8348663" y="6450013"/>
              <a:ext cx="163512" cy="204787"/>
            </a:xfrm>
            <a:custGeom>
              <a:avLst/>
              <a:gdLst/>
              <a:ahLst/>
              <a:cxnLst>
                <a:cxn ang="0">
                  <a:pos x="39" y="78"/>
                </a:cxn>
                <a:cxn ang="0">
                  <a:pos x="85" y="78"/>
                </a:cxn>
                <a:cxn ang="0">
                  <a:pos x="85" y="51"/>
                </a:cxn>
                <a:cxn ang="0">
                  <a:pos x="39" y="51"/>
                </a:cxn>
                <a:cxn ang="0">
                  <a:pos x="39" y="30"/>
                </a:cxn>
                <a:cxn ang="0">
                  <a:pos x="90" y="30"/>
                </a:cxn>
                <a:cxn ang="0">
                  <a:pos x="73" y="0"/>
                </a:cxn>
                <a:cxn ang="0">
                  <a:pos x="0" y="0"/>
                </a:cxn>
                <a:cxn ang="0">
                  <a:pos x="0" y="129"/>
                </a:cxn>
                <a:cxn ang="0">
                  <a:pos x="103" y="129"/>
                </a:cxn>
                <a:cxn ang="0">
                  <a:pos x="103" y="99"/>
                </a:cxn>
                <a:cxn ang="0">
                  <a:pos x="39" y="99"/>
                </a:cxn>
                <a:cxn ang="0">
                  <a:pos x="39" y="78"/>
                </a:cxn>
              </a:cxnLst>
              <a:rect l="0" t="0" r="r" b="b"/>
              <a:pathLst>
                <a:path w="103" h="129">
                  <a:moveTo>
                    <a:pt x="39" y="78"/>
                  </a:moveTo>
                  <a:lnTo>
                    <a:pt x="85" y="78"/>
                  </a:lnTo>
                  <a:lnTo>
                    <a:pt x="85" y="51"/>
                  </a:lnTo>
                  <a:lnTo>
                    <a:pt x="39" y="51"/>
                  </a:lnTo>
                  <a:lnTo>
                    <a:pt x="39" y="30"/>
                  </a:lnTo>
                  <a:lnTo>
                    <a:pt x="90" y="30"/>
                  </a:lnTo>
                  <a:lnTo>
                    <a:pt x="73" y="0"/>
                  </a:lnTo>
                  <a:lnTo>
                    <a:pt x="0" y="0"/>
                  </a:lnTo>
                  <a:lnTo>
                    <a:pt x="0" y="129"/>
                  </a:lnTo>
                  <a:lnTo>
                    <a:pt x="103" y="129"/>
                  </a:lnTo>
                  <a:lnTo>
                    <a:pt x="103" y="99"/>
                  </a:lnTo>
                  <a:lnTo>
                    <a:pt x="39" y="99"/>
                  </a:lnTo>
                  <a:lnTo>
                    <a:pt x="39" y="78"/>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11" name="Freeform 6"/>
            <p:cNvSpPr>
              <a:spLocks/>
            </p:cNvSpPr>
            <p:nvPr userDrawn="1"/>
          </p:nvSpPr>
          <p:spPr bwMode="gray">
            <a:xfrm>
              <a:off x="8483600" y="6450013"/>
              <a:ext cx="203200" cy="204787"/>
            </a:xfrm>
            <a:custGeom>
              <a:avLst/>
              <a:gdLst/>
              <a:ahLst/>
              <a:cxnLst>
                <a:cxn ang="0">
                  <a:pos x="86" y="0"/>
                </a:cxn>
                <a:cxn ang="0">
                  <a:pos x="64" y="42"/>
                </a:cxn>
                <a:cxn ang="0">
                  <a:pos x="42" y="0"/>
                </a:cxn>
                <a:cxn ang="0">
                  <a:pos x="0" y="0"/>
                </a:cxn>
                <a:cxn ang="0">
                  <a:pos x="45" y="78"/>
                </a:cxn>
                <a:cxn ang="0">
                  <a:pos x="45" y="129"/>
                </a:cxn>
                <a:cxn ang="0">
                  <a:pos x="83" y="129"/>
                </a:cxn>
                <a:cxn ang="0">
                  <a:pos x="83" y="78"/>
                </a:cxn>
                <a:cxn ang="0">
                  <a:pos x="128" y="0"/>
                </a:cxn>
                <a:cxn ang="0">
                  <a:pos x="86" y="0"/>
                </a:cxn>
              </a:cxnLst>
              <a:rect l="0" t="0" r="r" b="b"/>
              <a:pathLst>
                <a:path w="128" h="129">
                  <a:moveTo>
                    <a:pt x="86" y="0"/>
                  </a:moveTo>
                  <a:lnTo>
                    <a:pt x="64" y="42"/>
                  </a:lnTo>
                  <a:lnTo>
                    <a:pt x="42" y="0"/>
                  </a:lnTo>
                  <a:lnTo>
                    <a:pt x="0" y="0"/>
                  </a:lnTo>
                  <a:lnTo>
                    <a:pt x="45" y="78"/>
                  </a:lnTo>
                  <a:lnTo>
                    <a:pt x="45" y="129"/>
                  </a:lnTo>
                  <a:lnTo>
                    <a:pt x="83" y="129"/>
                  </a:lnTo>
                  <a:lnTo>
                    <a:pt x="83" y="78"/>
                  </a:lnTo>
                  <a:lnTo>
                    <a:pt x="128" y="0"/>
                  </a:lnTo>
                  <a:lnTo>
                    <a:pt x="86"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grpSp>
    </p:spTree>
  </p:cSld>
  <p:clrMap bg1="lt1" tx1="dk1" bg2="lt2" tx2="dk2" accent1="accent1" accent2="accent2" accent3="accent3" accent4="accent4" accent5="accent5" accent6="accent6" hlink="hlink" folHlink="folHlink"/>
  <p:sldLayoutIdLst>
    <p:sldLayoutId id="2147483667" r:id="rId1"/>
    <p:sldLayoutId id="2147483722" r:id="rId2"/>
    <p:sldLayoutId id="2147483668" r:id="rId3"/>
    <p:sldLayoutId id="2147483669" r:id="rId4"/>
    <p:sldLayoutId id="2147483670" r:id="rId5"/>
    <p:sldLayoutId id="2147483671" r:id="rId6"/>
    <p:sldLayoutId id="2147483672" r:id="rId7"/>
    <p:sldLayoutId id="2147483673" r:id="rId8"/>
    <p:sldLayoutId id="2147483674" r:id="rId9"/>
    <p:sldLayoutId id="2147483676" r:id="rId10"/>
    <p:sldLayoutId id="2147483726" r:id="rId11"/>
    <p:sldLayoutId id="2147483677" r:id="rId12"/>
    <p:sldLayoutId id="2147483678" r:id="rId13"/>
    <p:sldLayoutId id="2147483679" r:id="rId14"/>
    <p:sldLayoutId id="2147483732" r:id="rId15"/>
    <p:sldLayoutId id="2147483733" r:id="rId16"/>
    <p:sldLayoutId id="2147483849" r:id="rId17"/>
  </p:sldLayoutIdLst>
  <p:hf sldNum="0" hdr="0" dt="0"/>
  <p:txStyles>
    <p:titleStyle>
      <a:lvl1pPr algn="l" defTabSz="914400" rtl="0" eaLnBrk="1" latinLnBrk="0" hangingPunct="1">
        <a:lnSpc>
          <a:spcPct val="85000"/>
        </a:lnSpc>
        <a:spcBef>
          <a:spcPct val="0"/>
        </a:spcBef>
        <a:buNone/>
        <a:defRPr sz="3000" b="1" kern="1200">
          <a:solidFill>
            <a:schemeClr val="bg1"/>
          </a:solidFill>
          <a:latin typeface="Arial" pitchFamily="34" charset="0"/>
          <a:ea typeface="+mj-ea"/>
          <a:cs typeface="Arial" pitchFamily="34" charset="0"/>
        </a:defRPr>
      </a:lvl1pPr>
    </p:titleStyle>
    <p:bodyStyle>
      <a:lvl1pPr marL="342900" indent="-342900" algn="l" defTabSz="914400" rtl="0" eaLnBrk="1" latinLnBrk="0" hangingPunct="1">
        <a:spcBef>
          <a:spcPct val="20000"/>
        </a:spcBef>
        <a:buClr>
          <a:schemeClr val="accent2"/>
        </a:buClr>
        <a:buSzPct val="70000"/>
        <a:buFont typeface="Arial" pitchFamily="34" charset="0"/>
        <a:buChar char="►"/>
        <a:defRPr sz="2400" kern="1200">
          <a:solidFill>
            <a:schemeClr val="bg1"/>
          </a:solidFill>
          <a:latin typeface="+mn-lt"/>
          <a:ea typeface="+mn-ea"/>
          <a:cs typeface="+mn-cs"/>
        </a:defRPr>
      </a:lvl1pPr>
      <a:lvl2pPr marL="709613" indent="-354013" algn="l" defTabSz="914400" rtl="0" eaLnBrk="1" latinLnBrk="0" hangingPunct="1">
        <a:spcBef>
          <a:spcPct val="20000"/>
        </a:spcBef>
        <a:buClr>
          <a:schemeClr val="accent2"/>
        </a:buClr>
        <a:buSzPct val="70000"/>
        <a:buFont typeface="Arial" pitchFamily="34" charset="0"/>
        <a:buChar char="►"/>
        <a:defRPr sz="2000" kern="1200">
          <a:solidFill>
            <a:schemeClr val="bg1"/>
          </a:solidFill>
          <a:latin typeface="+mn-lt"/>
          <a:ea typeface="+mn-ea"/>
          <a:cs typeface="+mn-cs"/>
        </a:defRPr>
      </a:lvl2pPr>
      <a:lvl3pPr marL="1077913" indent="-354013" algn="l" defTabSz="914400" rtl="0" eaLnBrk="1" latinLnBrk="0" hangingPunct="1">
        <a:spcBef>
          <a:spcPct val="20000"/>
        </a:spcBef>
        <a:buClr>
          <a:schemeClr val="accent2"/>
        </a:buClr>
        <a:buSzPct val="70000"/>
        <a:buFont typeface="Arial" pitchFamily="34" charset="0"/>
        <a:buChar char="►"/>
        <a:defRPr sz="1800" kern="1200">
          <a:solidFill>
            <a:schemeClr val="bg1"/>
          </a:solidFill>
          <a:latin typeface="+mn-lt"/>
          <a:ea typeface="+mn-ea"/>
          <a:cs typeface="+mn-cs"/>
        </a:defRPr>
      </a:lvl3pPr>
      <a:lvl4pPr marL="1433513" indent="-355600" algn="l" defTabSz="914400" rtl="0" eaLnBrk="1" latinLnBrk="0" hangingPunct="1">
        <a:spcBef>
          <a:spcPct val="20000"/>
        </a:spcBef>
        <a:buClr>
          <a:schemeClr val="accent2"/>
        </a:buClr>
        <a:buSzPct val="70000"/>
        <a:buFont typeface="Arial" pitchFamily="34" charset="0"/>
        <a:buChar char="►"/>
        <a:defRPr sz="1600" kern="1200">
          <a:solidFill>
            <a:schemeClr val="bg1"/>
          </a:solidFill>
          <a:latin typeface="+mn-lt"/>
          <a:ea typeface="+mn-ea"/>
          <a:cs typeface="+mn-cs"/>
        </a:defRPr>
      </a:lvl4pPr>
      <a:lvl5pPr marL="1787525" indent="-354013" algn="l" defTabSz="914400" rtl="0" eaLnBrk="1" latinLnBrk="0" hangingPunct="1">
        <a:spcBef>
          <a:spcPct val="20000"/>
        </a:spcBef>
        <a:buClr>
          <a:schemeClr val="accent2"/>
        </a:buClr>
        <a:buSzPct val="70000"/>
        <a:buFont typeface="Arial" pitchFamily="34" charset="0"/>
        <a:buChar char="►"/>
        <a:defRPr sz="1600" kern="1200">
          <a:solidFill>
            <a:schemeClr val="bg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reserve="1">
  <p:cSld>
    <p:bg>
      <p:bgRef idx="1001">
        <a:schemeClr val="bg2"/>
      </p:bgRef>
    </p:bg>
    <p:spTree>
      <p:nvGrpSpPr>
        <p:cNvPr id="1" name=""/>
        <p:cNvGrpSpPr/>
        <p:nvPr/>
      </p:nvGrpSpPr>
      <p:grpSpPr>
        <a:xfrm>
          <a:off x="0" y="0"/>
          <a:ext cx="0" cy="0"/>
          <a:chOff x="0" y="0"/>
          <a:chExt cx="0" cy="0"/>
        </a:xfrm>
      </p:grpSpPr>
      <p:pic>
        <p:nvPicPr>
          <p:cNvPr id="10" name="Picture 9"/>
          <p:cNvPicPr>
            <a:picLocks noChangeAspect="1"/>
          </p:cNvPicPr>
          <p:nvPr/>
        </p:nvPicPr>
        <p:blipFill>
          <a:blip r:embed="rId13" cstate="print">
            <a:extLst>
              <a:ext uri="{28A0092B-C50C-407E-A947-70E740481C1C}">
                <a14:useLocalDpi xmlns:a14="http://schemas.microsoft.com/office/drawing/2010/main" xmlns="" val="0"/>
              </a:ext>
            </a:extLst>
          </a:blip>
          <a:stretch>
            <a:fillRect/>
          </a:stretch>
        </p:blipFill>
        <p:spPr>
          <a:xfrm>
            <a:off x="8270600" y="6237312"/>
            <a:ext cx="402504" cy="411480"/>
          </a:xfrm>
          <a:prstGeom prst="rect">
            <a:avLst/>
          </a:prstGeom>
        </p:spPr>
      </p:pic>
      <p:sp>
        <p:nvSpPr>
          <p:cNvPr id="2" name="Title Placeholder 1"/>
          <p:cNvSpPr>
            <a:spLocks noGrp="1"/>
          </p:cNvSpPr>
          <p:nvPr>
            <p:ph type="title"/>
          </p:nvPr>
        </p:nvSpPr>
        <p:spPr>
          <a:xfrm>
            <a:off x="457200" y="261938"/>
            <a:ext cx="8220075" cy="790575"/>
          </a:xfrm>
          <a:prstGeom prst="rect">
            <a:avLst/>
          </a:prstGeom>
        </p:spPr>
        <p:txBody>
          <a:bodyPr vert="horz" lIns="0" tIns="0" rIns="0" bIns="0" rtlCol="0" anchor="t" anchorCtr="0">
            <a:noAutofit/>
          </a:bodyPr>
          <a:lstStyle/>
          <a:p>
            <a:r>
              <a:rPr lang="en-US" smtClean="0"/>
              <a:t>Click to edit Master title style</a:t>
            </a:r>
            <a:endParaRPr lang="en-GB" dirty="0"/>
          </a:p>
        </p:txBody>
      </p:sp>
      <p:sp>
        <p:nvSpPr>
          <p:cNvPr id="3" name="Text Placeholder 2"/>
          <p:cNvSpPr>
            <a:spLocks noGrp="1"/>
          </p:cNvSpPr>
          <p:nvPr>
            <p:ph type="body" idx="1"/>
          </p:nvPr>
        </p:nvSpPr>
        <p:spPr>
          <a:xfrm>
            <a:off x="457200" y="1411288"/>
            <a:ext cx="8220075" cy="4503737"/>
          </a:xfrm>
          <a:prstGeom prst="rect">
            <a:avLst/>
          </a:prstGeom>
        </p:spPr>
        <p:txBody>
          <a:bodyPr vert="horz" lIns="0" tIns="0" rIns="0" bIns="0" rtlCol="0">
            <a:noAutofit/>
          </a:bodyPr>
          <a:lstStyle/>
          <a:p>
            <a:pPr lvl="0"/>
            <a:r>
              <a:rPr lang="en-US" dirty="0" smtClean="0"/>
              <a:t>Body text – Arial 14 point</a:t>
            </a:r>
          </a:p>
          <a:p>
            <a:pPr lvl="1"/>
            <a:r>
              <a:rPr lang="en-US" dirty="0" smtClean="0"/>
              <a:t>Heading – Arial 16 point bold</a:t>
            </a:r>
          </a:p>
          <a:p>
            <a:pPr lvl="2"/>
            <a:r>
              <a:rPr lang="en-US" dirty="0" smtClean="0"/>
              <a:t>Bullet 1 – Arial 14 point</a:t>
            </a:r>
          </a:p>
          <a:p>
            <a:pPr lvl="3"/>
            <a:r>
              <a:rPr lang="en-US" dirty="0" smtClean="0"/>
              <a:t>Bullet 2 – Arial 14 point</a:t>
            </a:r>
          </a:p>
          <a:p>
            <a:pPr lvl="4"/>
            <a:r>
              <a:rPr lang="en-US" dirty="0" smtClean="0"/>
              <a:t>Bullet 3 – Arial 14 point</a:t>
            </a:r>
            <a:endParaRPr lang="en-GB" dirty="0"/>
          </a:p>
        </p:txBody>
      </p:sp>
      <p:sp>
        <p:nvSpPr>
          <p:cNvPr id="4" name="Date Placeholder 3"/>
          <p:cNvSpPr>
            <a:spLocks noGrp="1"/>
          </p:cNvSpPr>
          <p:nvPr>
            <p:ph type="dt" sz="half" idx="2"/>
          </p:nvPr>
        </p:nvSpPr>
        <p:spPr>
          <a:xfrm>
            <a:off x="1304448" y="6432719"/>
            <a:ext cx="1477328" cy="159259"/>
          </a:xfrm>
          <a:prstGeom prst="rect">
            <a:avLst/>
          </a:prstGeom>
        </p:spPr>
        <p:txBody>
          <a:bodyPr vert="horz" lIns="0" tIns="0" rIns="0" bIns="0" rtlCol="0" anchor="ctr"/>
          <a:lstStyle>
            <a:lvl1pPr algn="l">
              <a:defRPr sz="1000">
                <a:solidFill>
                  <a:schemeClr val="tx1"/>
                </a:solidFill>
                <a:latin typeface="EYInterstate" panose="02000503020000020004" pitchFamily="2" charset="0"/>
              </a:defRPr>
            </a:lvl1pPr>
          </a:lstStyle>
          <a:p>
            <a:endParaRPr lang="en-GB" dirty="0">
              <a:solidFill>
                <a:srgbClr val="808080"/>
              </a:solidFill>
            </a:endParaRPr>
          </a:p>
        </p:txBody>
      </p:sp>
      <p:sp>
        <p:nvSpPr>
          <p:cNvPr id="5" name="Footer Placeholder 4"/>
          <p:cNvSpPr>
            <a:spLocks noGrp="1"/>
          </p:cNvSpPr>
          <p:nvPr>
            <p:ph type="ftr" sz="quarter" idx="3"/>
          </p:nvPr>
        </p:nvSpPr>
        <p:spPr>
          <a:xfrm>
            <a:off x="2873375" y="6432719"/>
            <a:ext cx="3384550" cy="159259"/>
          </a:xfrm>
          <a:prstGeom prst="rect">
            <a:avLst/>
          </a:prstGeom>
        </p:spPr>
        <p:txBody>
          <a:bodyPr vert="horz" lIns="0" tIns="0" rIns="0" bIns="0" rtlCol="0" anchor="ctr"/>
          <a:lstStyle>
            <a:lvl1pPr algn="l">
              <a:defRPr sz="1000">
                <a:solidFill>
                  <a:schemeClr val="tx1"/>
                </a:solidFill>
                <a:latin typeface="EYInterstate" panose="02000503020000020004" pitchFamily="2" charset="0"/>
              </a:defRPr>
            </a:lvl1pPr>
          </a:lstStyle>
          <a:p>
            <a:r>
              <a:rPr lang="en-US" smtClean="0">
                <a:solidFill>
                  <a:srgbClr val="808080"/>
                </a:solidFill>
              </a:rPr>
              <a:t>Taxation - Expatriates and Foreign nationals</a:t>
            </a:r>
            <a:endParaRPr lang="en-GB" dirty="0">
              <a:solidFill>
                <a:srgbClr val="808080"/>
              </a:solidFill>
            </a:endParaRPr>
          </a:p>
        </p:txBody>
      </p:sp>
      <p:sp>
        <p:nvSpPr>
          <p:cNvPr id="6" name="Slide Number Placeholder 5"/>
          <p:cNvSpPr>
            <a:spLocks noGrp="1"/>
          </p:cNvSpPr>
          <p:nvPr>
            <p:ph type="sldNum" sz="quarter" idx="4"/>
          </p:nvPr>
        </p:nvSpPr>
        <p:spPr>
          <a:xfrm>
            <a:off x="468313" y="6432719"/>
            <a:ext cx="744537" cy="159259"/>
          </a:xfrm>
          <a:prstGeom prst="rect">
            <a:avLst/>
          </a:prstGeom>
        </p:spPr>
        <p:txBody>
          <a:bodyPr vert="horz" lIns="0" tIns="0" rIns="0" bIns="0" rtlCol="0" anchor="ctr"/>
          <a:lstStyle>
            <a:lvl1pPr algn="l">
              <a:defRPr sz="1000">
                <a:solidFill>
                  <a:schemeClr val="tx1"/>
                </a:solidFill>
                <a:latin typeface="EYInterstate" panose="02000503020000020004" pitchFamily="2" charset="0"/>
              </a:defRPr>
            </a:lvl1pPr>
          </a:lstStyle>
          <a:p>
            <a:r>
              <a:rPr lang="en-GB" dirty="0" smtClean="0">
                <a:solidFill>
                  <a:srgbClr val="808080"/>
                </a:solidFill>
              </a:rPr>
              <a:t>Page </a:t>
            </a:r>
            <a:fld id="{E5A1EDF7-6110-42C0-A4FC-CB56AF1E2FBC}" type="slidenum">
              <a:rPr lang="en-GB" smtClean="0">
                <a:solidFill>
                  <a:srgbClr val="808080"/>
                </a:solidFill>
              </a:rPr>
              <a:pPr/>
              <a:t>‹#›</a:t>
            </a:fld>
            <a:endParaRPr lang="en-GB" dirty="0">
              <a:solidFill>
                <a:srgbClr val="808080"/>
              </a:solidFill>
            </a:endParaRPr>
          </a:p>
        </p:txBody>
      </p:sp>
      <p:sp>
        <p:nvSpPr>
          <p:cNvPr id="33" name="Line 11"/>
          <p:cNvSpPr>
            <a:spLocks noChangeShapeType="1"/>
          </p:cNvSpPr>
          <p:nvPr/>
        </p:nvSpPr>
        <p:spPr bwMode="auto">
          <a:xfrm>
            <a:off x="468313" y="6093296"/>
            <a:ext cx="8205787" cy="0"/>
          </a:xfrm>
          <a:prstGeom prst="line">
            <a:avLst/>
          </a:prstGeom>
          <a:noFill/>
          <a:ln w="3175">
            <a:solidFill>
              <a:schemeClr val="accent3"/>
            </a:solidFill>
            <a:round/>
            <a:headEnd/>
            <a:tailEnd/>
          </a:ln>
          <a:effectLst/>
        </p:spPr>
        <p:txBody>
          <a:bodyPr wrap="none" anchor="ctr"/>
          <a:lstStyle/>
          <a:p>
            <a:endParaRPr lang="en-GB" dirty="0">
              <a:solidFill>
                <a:srgbClr val="808080"/>
              </a:solidFill>
              <a:latin typeface="EYInterstate" panose="02000503020000020004" pitchFamily="2" charset="0"/>
            </a:endParaRPr>
          </a:p>
        </p:txBody>
      </p:sp>
      <p:sp>
        <p:nvSpPr>
          <p:cNvPr id="35" name="Line 35"/>
          <p:cNvSpPr>
            <a:spLocks noChangeShapeType="1"/>
          </p:cNvSpPr>
          <p:nvPr/>
        </p:nvSpPr>
        <p:spPr bwMode="auto">
          <a:xfrm>
            <a:off x="468313" y="1052736"/>
            <a:ext cx="8205787" cy="0"/>
          </a:xfrm>
          <a:prstGeom prst="line">
            <a:avLst/>
          </a:prstGeom>
          <a:noFill/>
          <a:ln w="25400">
            <a:solidFill>
              <a:schemeClr val="accent2"/>
            </a:solidFill>
            <a:round/>
            <a:headEnd/>
            <a:tailEnd/>
          </a:ln>
          <a:effectLst/>
        </p:spPr>
        <p:txBody>
          <a:bodyPr wrap="none" anchor="ctr"/>
          <a:lstStyle/>
          <a:p>
            <a:endParaRPr lang="en-GB" dirty="0">
              <a:solidFill>
                <a:srgbClr val="808080"/>
              </a:solidFill>
              <a:latin typeface="EYInterstate" panose="02000503020000020004" pitchFamily="2" charset="0"/>
            </a:endParaRPr>
          </a:p>
        </p:txBody>
      </p:sp>
    </p:spTree>
    <p:extLst>
      <p:ext uri="{BB962C8B-B14F-4D97-AF65-F5344CB8AC3E}">
        <p14:creationId xmlns:p14="http://schemas.microsoft.com/office/powerpoint/2010/main" xmlns="" val="2380643770"/>
      </p:ext>
    </p:extLst>
  </p:cSld>
  <p:clrMap bg1="dk1" tx1="lt1" bg2="dk2" tx2="lt2" accent1="accent1" accent2="accent2" accent3="accent3" accent4="accent4" accent5="accent5" accent6="accent6" hlink="hlink" folHlink="folHlink"/>
  <p:sldLayoutIdLst>
    <p:sldLayoutId id="2147483883" r:id="rId1"/>
    <p:sldLayoutId id="2147483884" r:id="rId2"/>
    <p:sldLayoutId id="2147483885" r:id="rId3"/>
    <p:sldLayoutId id="2147483886" r:id="rId4"/>
    <p:sldLayoutId id="2147483887" r:id="rId5"/>
    <p:sldLayoutId id="2147483888" r:id="rId6"/>
    <p:sldLayoutId id="2147483889" r:id="rId7"/>
    <p:sldLayoutId id="2147483890" r:id="rId8"/>
    <p:sldLayoutId id="2147483891" r:id="rId9"/>
    <p:sldLayoutId id="2147483892" r:id="rId10"/>
    <p:sldLayoutId id="2147483893" r:id="rId11"/>
  </p:sldLayoutIdLst>
  <p:timing>
    <p:tnLst>
      <p:par>
        <p:cTn id="1" dur="indefinite" restart="never" nodeType="tmRoot"/>
      </p:par>
    </p:tnLst>
  </p:timing>
  <p:hf sldNum="0" hdr="0" dt="0"/>
  <p:txStyles>
    <p:titleStyle>
      <a:lvl1pPr algn="l" defTabSz="914400" rtl="0" eaLnBrk="1" latinLnBrk="0" hangingPunct="1">
        <a:lnSpc>
          <a:spcPct val="85000"/>
        </a:lnSpc>
        <a:spcBef>
          <a:spcPct val="0"/>
        </a:spcBef>
        <a:buNone/>
        <a:defRPr sz="2400" b="1" kern="1200">
          <a:solidFill>
            <a:schemeClr val="tx1"/>
          </a:solidFill>
          <a:latin typeface="EYInterstate" panose="02000503020000020004" pitchFamily="2" charset="0"/>
          <a:ea typeface="+mj-ea"/>
          <a:cs typeface="+mj-cs"/>
        </a:defRPr>
      </a:lvl1pPr>
    </p:titleStyle>
    <p:bodyStyle>
      <a:lvl1pPr marL="0" indent="0" algn="l" defTabSz="914400" rtl="0" eaLnBrk="1" latinLnBrk="0" hangingPunct="1">
        <a:spcBef>
          <a:spcPts val="400"/>
        </a:spcBef>
        <a:buFontTx/>
        <a:buNone/>
        <a:defRPr sz="1400" kern="1200">
          <a:solidFill>
            <a:schemeClr val="bg1"/>
          </a:solidFill>
          <a:latin typeface="EYInterstate" panose="02000503020000020004" pitchFamily="2" charset="0"/>
          <a:ea typeface="+mn-ea"/>
          <a:cs typeface="+mn-cs"/>
        </a:defRPr>
      </a:lvl1pPr>
      <a:lvl2pPr marL="0" indent="0" algn="l" defTabSz="914400" rtl="0" eaLnBrk="1" latinLnBrk="0" hangingPunct="1">
        <a:spcBef>
          <a:spcPts val="800"/>
        </a:spcBef>
        <a:buFontTx/>
        <a:buNone/>
        <a:defRPr sz="1600" b="1" kern="1200" baseline="0">
          <a:solidFill>
            <a:schemeClr val="tx1"/>
          </a:solidFill>
          <a:latin typeface="EYInterstate" panose="02000503020000020004" pitchFamily="2" charset="0"/>
          <a:ea typeface="+mn-ea"/>
          <a:cs typeface="+mn-cs"/>
        </a:defRPr>
      </a:lvl2pPr>
      <a:lvl3pPr marL="271463" indent="-271463" algn="l" defTabSz="914400" rtl="0" eaLnBrk="1" latinLnBrk="0" hangingPunct="1">
        <a:spcBef>
          <a:spcPts val="400"/>
        </a:spcBef>
        <a:buClr>
          <a:schemeClr val="accent2"/>
        </a:buClr>
        <a:buSzPct val="70000"/>
        <a:buFont typeface="Arial" pitchFamily="34" charset="0"/>
        <a:buChar char="►"/>
        <a:defRPr sz="1400" kern="1200" baseline="0">
          <a:solidFill>
            <a:schemeClr val="bg1"/>
          </a:solidFill>
          <a:latin typeface="EYInterstate" panose="02000503020000020004" pitchFamily="2" charset="0"/>
          <a:ea typeface="+mn-ea"/>
          <a:cs typeface="+mn-cs"/>
        </a:defRPr>
      </a:lvl3pPr>
      <a:lvl4pPr marL="541338" indent="-269875" algn="l" defTabSz="914400" rtl="0" eaLnBrk="1" latinLnBrk="0" hangingPunct="1">
        <a:spcBef>
          <a:spcPts val="400"/>
        </a:spcBef>
        <a:buClr>
          <a:schemeClr val="accent2"/>
        </a:buClr>
        <a:buSzPct val="70000"/>
        <a:buFont typeface="Arial" pitchFamily="34" charset="0"/>
        <a:buChar char="►"/>
        <a:defRPr sz="1400" kern="1200" baseline="0">
          <a:solidFill>
            <a:schemeClr val="bg1"/>
          </a:solidFill>
          <a:latin typeface="EYInterstate" panose="02000503020000020004" pitchFamily="2" charset="0"/>
          <a:ea typeface="+mn-ea"/>
          <a:cs typeface="+mn-cs"/>
        </a:defRPr>
      </a:lvl4pPr>
      <a:lvl5pPr marL="804863" indent="-263525" algn="l" defTabSz="914400" rtl="0" eaLnBrk="1" latinLnBrk="0" hangingPunct="1">
        <a:spcBef>
          <a:spcPts val="400"/>
        </a:spcBef>
        <a:buClr>
          <a:schemeClr val="accent2"/>
        </a:buClr>
        <a:buSzPct val="70000"/>
        <a:buFont typeface="Arial" pitchFamily="34" charset="0"/>
        <a:buChar char="►"/>
        <a:defRPr sz="1400" kern="1200" baseline="0">
          <a:solidFill>
            <a:schemeClr val="bg1"/>
          </a:solidFill>
          <a:latin typeface="EYInterstate" panose="02000503020000020004" pitchFamily="2"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reserve="1">
  <p:cSld>
    <p:bg>
      <p:bgPr>
        <a:solidFill>
          <a:schemeClr val="tx2"/>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1600"/>
            <a:ext cx="8229600" cy="860400"/>
          </a:xfrm>
          <a:prstGeom prst="rect">
            <a:avLst/>
          </a:prstGeom>
        </p:spPr>
        <p:txBody>
          <a:bodyPr vert="horz" lIns="0" tIns="0" rIns="0" bIns="0" rtlCol="0" anchor="t" anchorCtr="0">
            <a:noAutofit/>
          </a:bodyPr>
          <a:lstStyle/>
          <a:p>
            <a:r>
              <a:rPr lang="en-US" smtClean="0"/>
              <a:t>Click to edit Master title style</a:t>
            </a:r>
            <a:endParaRPr lang="en-GB" dirty="0"/>
          </a:p>
        </p:txBody>
      </p:sp>
      <p:sp>
        <p:nvSpPr>
          <p:cNvPr id="3" name="Text Placeholder 2"/>
          <p:cNvSpPr>
            <a:spLocks noGrp="1"/>
          </p:cNvSpPr>
          <p:nvPr>
            <p:ph type="body" idx="1"/>
          </p:nvPr>
        </p:nvSpPr>
        <p:spPr>
          <a:xfrm>
            <a:off x="457200" y="1425600"/>
            <a:ext cx="8229600" cy="4698000"/>
          </a:xfrm>
          <a:prstGeom prst="rect">
            <a:avLst/>
          </a:prstGeom>
        </p:spPr>
        <p:txBody>
          <a:bodyPr vert="horz" lIns="0" tIns="0" rIns="0" bIns="0" rtlCol="0" anchor="t" anchorCtr="0">
            <a:no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5" name="Footer Placeholder 4"/>
          <p:cNvSpPr>
            <a:spLocks noGrp="1"/>
          </p:cNvSpPr>
          <p:nvPr>
            <p:ph type="ftr" sz="quarter" idx="3"/>
          </p:nvPr>
        </p:nvSpPr>
        <p:spPr>
          <a:xfrm>
            <a:off x="2588400" y="6415200"/>
            <a:ext cx="3434400" cy="201600"/>
          </a:xfrm>
          <a:prstGeom prst="rect">
            <a:avLst/>
          </a:prstGeom>
        </p:spPr>
        <p:txBody>
          <a:bodyPr vert="horz" lIns="0" tIns="0" rIns="0" bIns="0" rtlCol="0" anchor="t" anchorCtr="0">
            <a:noAutofit/>
          </a:bodyPr>
          <a:lstStyle>
            <a:lvl1pPr algn="l">
              <a:defRPr sz="1100">
                <a:solidFill>
                  <a:schemeClr val="bg1"/>
                </a:solidFill>
              </a:defRPr>
            </a:lvl1pPr>
          </a:lstStyle>
          <a:p>
            <a:r>
              <a:rPr lang="en-US" smtClean="0">
                <a:solidFill>
                  <a:srgbClr val="808080"/>
                </a:solidFill>
              </a:rPr>
              <a:t>Taxation - Expatriates and Foreign nationals</a:t>
            </a:r>
            <a:endParaRPr lang="en-GB" dirty="0">
              <a:solidFill>
                <a:srgbClr val="808080"/>
              </a:solidFill>
            </a:endParaRPr>
          </a:p>
        </p:txBody>
      </p:sp>
      <p:sp>
        <p:nvSpPr>
          <p:cNvPr id="7" name="TextBox 6"/>
          <p:cNvSpPr txBox="1"/>
          <p:nvPr/>
        </p:nvSpPr>
        <p:spPr>
          <a:xfrm>
            <a:off x="457200" y="6415200"/>
            <a:ext cx="720000" cy="198000"/>
          </a:xfrm>
          <a:prstGeom prst="rect">
            <a:avLst/>
          </a:prstGeom>
          <a:noFill/>
        </p:spPr>
        <p:txBody>
          <a:bodyPr wrap="square" lIns="0" tIns="0" rIns="0" bIns="0" rtlCol="0">
            <a:noAutofit/>
          </a:bodyPr>
          <a:lstStyle/>
          <a:p>
            <a:r>
              <a:rPr lang="en-GB" sz="1100" dirty="0" smtClean="0">
                <a:solidFill>
                  <a:srgbClr val="808080"/>
                </a:solidFill>
              </a:rPr>
              <a:t>Page </a:t>
            </a:r>
            <a:fld id="{9AE4D82F-B047-469B-AC52-A46321747EAF}" type="slidenum">
              <a:rPr lang="en-GB" sz="1100" smtClean="0">
                <a:solidFill>
                  <a:srgbClr val="808080"/>
                </a:solidFill>
              </a:rPr>
              <a:pPr/>
              <a:t>‹#›</a:t>
            </a:fld>
            <a:endParaRPr lang="en-GB" sz="1100" dirty="0">
              <a:solidFill>
                <a:srgbClr val="808080"/>
              </a:solidFill>
            </a:endParaRPr>
          </a:p>
        </p:txBody>
      </p:sp>
      <p:grpSp>
        <p:nvGrpSpPr>
          <p:cNvPr id="8" name="Group 7"/>
          <p:cNvGrpSpPr/>
          <p:nvPr/>
        </p:nvGrpSpPr>
        <p:grpSpPr bwMode="gray">
          <a:xfrm>
            <a:off x="8348663" y="6450013"/>
            <a:ext cx="338137" cy="204787"/>
            <a:chOff x="8348663" y="6450013"/>
            <a:chExt cx="338137" cy="204787"/>
          </a:xfrm>
          <a:solidFill>
            <a:srgbClr val="808080"/>
          </a:solidFill>
        </p:grpSpPr>
        <p:sp>
          <p:nvSpPr>
            <p:cNvPr id="10" name="Freeform 5"/>
            <p:cNvSpPr>
              <a:spLocks/>
            </p:cNvSpPr>
            <p:nvPr userDrawn="1"/>
          </p:nvSpPr>
          <p:spPr bwMode="gray">
            <a:xfrm>
              <a:off x="8348663" y="6450013"/>
              <a:ext cx="163512" cy="204787"/>
            </a:xfrm>
            <a:custGeom>
              <a:avLst/>
              <a:gdLst/>
              <a:ahLst/>
              <a:cxnLst>
                <a:cxn ang="0">
                  <a:pos x="39" y="78"/>
                </a:cxn>
                <a:cxn ang="0">
                  <a:pos x="85" y="78"/>
                </a:cxn>
                <a:cxn ang="0">
                  <a:pos x="85" y="51"/>
                </a:cxn>
                <a:cxn ang="0">
                  <a:pos x="39" y="51"/>
                </a:cxn>
                <a:cxn ang="0">
                  <a:pos x="39" y="30"/>
                </a:cxn>
                <a:cxn ang="0">
                  <a:pos x="90" y="30"/>
                </a:cxn>
                <a:cxn ang="0">
                  <a:pos x="73" y="0"/>
                </a:cxn>
                <a:cxn ang="0">
                  <a:pos x="0" y="0"/>
                </a:cxn>
                <a:cxn ang="0">
                  <a:pos x="0" y="129"/>
                </a:cxn>
                <a:cxn ang="0">
                  <a:pos x="103" y="129"/>
                </a:cxn>
                <a:cxn ang="0">
                  <a:pos x="103" y="99"/>
                </a:cxn>
                <a:cxn ang="0">
                  <a:pos x="39" y="99"/>
                </a:cxn>
                <a:cxn ang="0">
                  <a:pos x="39" y="78"/>
                </a:cxn>
              </a:cxnLst>
              <a:rect l="0" t="0" r="r" b="b"/>
              <a:pathLst>
                <a:path w="103" h="129">
                  <a:moveTo>
                    <a:pt x="39" y="78"/>
                  </a:moveTo>
                  <a:lnTo>
                    <a:pt x="85" y="78"/>
                  </a:lnTo>
                  <a:lnTo>
                    <a:pt x="85" y="51"/>
                  </a:lnTo>
                  <a:lnTo>
                    <a:pt x="39" y="51"/>
                  </a:lnTo>
                  <a:lnTo>
                    <a:pt x="39" y="30"/>
                  </a:lnTo>
                  <a:lnTo>
                    <a:pt x="90" y="30"/>
                  </a:lnTo>
                  <a:lnTo>
                    <a:pt x="73" y="0"/>
                  </a:lnTo>
                  <a:lnTo>
                    <a:pt x="0" y="0"/>
                  </a:lnTo>
                  <a:lnTo>
                    <a:pt x="0" y="129"/>
                  </a:lnTo>
                  <a:lnTo>
                    <a:pt x="103" y="129"/>
                  </a:lnTo>
                  <a:lnTo>
                    <a:pt x="103" y="99"/>
                  </a:lnTo>
                  <a:lnTo>
                    <a:pt x="39" y="99"/>
                  </a:lnTo>
                  <a:lnTo>
                    <a:pt x="39" y="78"/>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endParaRPr>
            </a:p>
          </p:txBody>
        </p:sp>
        <p:sp>
          <p:nvSpPr>
            <p:cNvPr id="11" name="Freeform 6"/>
            <p:cNvSpPr>
              <a:spLocks/>
            </p:cNvSpPr>
            <p:nvPr userDrawn="1"/>
          </p:nvSpPr>
          <p:spPr bwMode="gray">
            <a:xfrm>
              <a:off x="8483600" y="6450013"/>
              <a:ext cx="203200" cy="204787"/>
            </a:xfrm>
            <a:custGeom>
              <a:avLst/>
              <a:gdLst/>
              <a:ahLst/>
              <a:cxnLst>
                <a:cxn ang="0">
                  <a:pos x="86" y="0"/>
                </a:cxn>
                <a:cxn ang="0">
                  <a:pos x="64" y="42"/>
                </a:cxn>
                <a:cxn ang="0">
                  <a:pos x="42" y="0"/>
                </a:cxn>
                <a:cxn ang="0">
                  <a:pos x="0" y="0"/>
                </a:cxn>
                <a:cxn ang="0">
                  <a:pos x="45" y="78"/>
                </a:cxn>
                <a:cxn ang="0">
                  <a:pos x="45" y="129"/>
                </a:cxn>
                <a:cxn ang="0">
                  <a:pos x="83" y="129"/>
                </a:cxn>
                <a:cxn ang="0">
                  <a:pos x="83" y="78"/>
                </a:cxn>
                <a:cxn ang="0">
                  <a:pos x="128" y="0"/>
                </a:cxn>
                <a:cxn ang="0">
                  <a:pos x="86" y="0"/>
                </a:cxn>
              </a:cxnLst>
              <a:rect l="0" t="0" r="r" b="b"/>
              <a:pathLst>
                <a:path w="128" h="129">
                  <a:moveTo>
                    <a:pt x="86" y="0"/>
                  </a:moveTo>
                  <a:lnTo>
                    <a:pt x="64" y="42"/>
                  </a:lnTo>
                  <a:lnTo>
                    <a:pt x="42" y="0"/>
                  </a:lnTo>
                  <a:lnTo>
                    <a:pt x="0" y="0"/>
                  </a:lnTo>
                  <a:lnTo>
                    <a:pt x="45" y="78"/>
                  </a:lnTo>
                  <a:lnTo>
                    <a:pt x="45" y="129"/>
                  </a:lnTo>
                  <a:lnTo>
                    <a:pt x="83" y="129"/>
                  </a:lnTo>
                  <a:lnTo>
                    <a:pt x="83" y="78"/>
                  </a:lnTo>
                  <a:lnTo>
                    <a:pt x="128" y="0"/>
                  </a:lnTo>
                  <a:lnTo>
                    <a:pt x="86"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endParaRPr>
            </a:p>
          </p:txBody>
        </p:sp>
      </p:grpSp>
    </p:spTree>
    <p:extLst>
      <p:ext uri="{BB962C8B-B14F-4D97-AF65-F5344CB8AC3E}">
        <p14:creationId xmlns:p14="http://schemas.microsoft.com/office/powerpoint/2010/main" xmlns="" val="732218185"/>
      </p:ext>
    </p:extLst>
  </p:cSld>
  <p:clrMap bg1="lt1" tx1="dk1" bg2="lt2" tx2="dk2" accent1="accent1" accent2="accent2" accent3="accent3" accent4="accent4" accent5="accent5" accent6="accent6" hlink="hlink" folHlink="folHlink"/>
  <p:sldLayoutIdLst>
    <p:sldLayoutId id="2147483895" r:id="rId1"/>
    <p:sldLayoutId id="2147483896" r:id="rId2"/>
    <p:sldLayoutId id="2147483897" r:id="rId3"/>
    <p:sldLayoutId id="2147483898" r:id="rId4"/>
    <p:sldLayoutId id="2147483899" r:id="rId5"/>
    <p:sldLayoutId id="2147483900" r:id="rId6"/>
    <p:sldLayoutId id="2147483901" r:id="rId7"/>
    <p:sldLayoutId id="2147483902" r:id="rId8"/>
    <p:sldLayoutId id="2147483903" r:id="rId9"/>
    <p:sldLayoutId id="2147483904" r:id="rId10"/>
    <p:sldLayoutId id="2147483905" r:id="rId11"/>
    <p:sldLayoutId id="2147483906" r:id="rId12"/>
    <p:sldLayoutId id="2147483907" r:id="rId13"/>
    <p:sldLayoutId id="2147483908" r:id="rId14"/>
    <p:sldLayoutId id="2147483909" r:id="rId15"/>
    <p:sldLayoutId id="2147483910" r:id="rId16"/>
    <p:sldLayoutId id="2147483911" r:id="rId17"/>
    <p:sldLayoutId id="2147483912" r:id="rId18"/>
    <p:sldLayoutId id="2147483913" r:id="rId19"/>
  </p:sldLayoutIdLst>
  <p:hf sldNum="0" hdr="0" dt="0"/>
  <p:txStyles>
    <p:titleStyle>
      <a:lvl1pPr algn="l" defTabSz="914400" rtl="0" eaLnBrk="1" latinLnBrk="0" hangingPunct="1">
        <a:lnSpc>
          <a:spcPct val="85000"/>
        </a:lnSpc>
        <a:spcBef>
          <a:spcPct val="0"/>
        </a:spcBef>
        <a:buNone/>
        <a:defRPr sz="3000" b="1" kern="1200">
          <a:solidFill>
            <a:schemeClr val="bg1"/>
          </a:solidFill>
          <a:latin typeface="Arial" pitchFamily="34" charset="0"/>
          <a:ea typeface="+mj-ea"/>
          <a:cs typeface="Arial" pitchFamily="34" charset="0"/>
        </a:defRPr>
      </a:lvl1pPr>
    </p:titleStyle>
    <p:bodyStyle>
      <a:lvl1pPr marL="342900" indent="-342900" algn="l" defTabSz="914400" rtl="0" eaLnBrk="1" latinLnBrk="0" hangingPunct="1">
        <a:spcBef>
          <a:spcPct val="20000"/>
        </a:spcBef>
        <a:buClr>
          <a:schemeClr val="accent2"/>
        </a:buClr>
        <a:buSzPct val="70000"/>
        <a:buFont typeface="Arial" pitchFamily="34" charset="0"/>
        <a:buChar char="►"/>
        <a:defRPr sz="2400" kern="1200">
          <a:solidFill>
            <a:schemeClr val="bg1"/>
          </a:solidFill>
          <a:latin typeface="+mn-lt"/>
          <a:ea typeface="+mn-ea"/>
          <a:cs typeface="+mn-cs"/>
        </a:defRPr>
      </a:lvl1pPr>
      <a:lvl2pPr marL="709613" indent="-354013" algn="l" defTabSz="914400" rtl="0" eaLnBrk="1" latinLnBrk="0" hangingPunct="1">
        <a:spcBef>
          <a:spcPct val="20000"/>
        </a:spcBef>
        <a:buClr>
          <a:schemeClr val="accent2"/>
        </a:buClr>
        <a:buSzPct val="70000"/>
        <a:buFont typeface="Arial" pitchFamily="34" charset="0"/>
        <a:buChar char="►"/>
        <a:defRPr sz="2000" kern="1200">
          <a:solidFill>
            <a:schemeClr val="bg1"/>
          </a:solidFill>
          <a:latin typeface="+mn-lt"/>
          <a:ea typeface="+mn-ea"/>
          <a:cs typeface="+mn-cs"/>
        </a:defRPr>
      </a:lvl2pPr>
      <a:lvl3pPr marL="1077913" indent="-354013" algn="l" defTabSz="914400" rtl="0" eaLnBrk="1" latinLnBrk="0" hangingPunct="1">
        <a:spcBef>
          <a:spcPct val="20000"/>
        </a:spcBef>
        <a:buClr>
          <a:schemeClr val="accent2"/>
        </a:buClr>
        <a:buSzPct val="70000"/>
        <a:buFont typeface="Arial" pitchFamily="34" charset="0"/>
        <a:buChar char="►"/>
        <a:defRPr sz="1800" kern="1200">
          <a:solidFill>
            <a:schemeClr val="bg1"/>
          </a:solidFill>
          <a:latin typeface="+mn-lt"/>
          <a:ea typeface="+mn-ea"/>
          <a:cs typeface="+mn-cs"/>
        </a:defRPr>
      </a:lvl3pPr>
      <a:lvl4pPr marL="1433513" indent="-355600" algn="l" defTabSz="914400" rtl="0" eaLnBrk="1" latinLnBrk="0" hangingPunct="1">
        <a:spcBef>
          <a:spcPct val="20000"/>
        </a:spcBef>
        <a:buClr>
          <a:schemeClr val="accent2"/>
        </a:buClr>
        <a:buSzPct val="70000"/>
        <a:buFont typeface="Arial" pitchFamily="34" charset="0"/>
        <a:buChar char="►"/>
        <a:defRPr sz="1600" kern="1200">
          <a:solidFill>
            <a:schemeClr val="bg1"/>
          </a:solidFill>
          <a:latin typeface="+mn-lt"/>
          <a:ea typeface="+mn-ea"/>
          <a:cs typeface="+mn-cs"/>
        </a:defRPr>
      </a:lvl4pPr>
      <a:lvl5pPr marL="1787525" indent="-354013" algn="l" defTabSz="914400" rtl="0" eaLnBrk="1" latinLnBrk="0" hangingPunct="1">
        <a:spcBef>
          <a:spcPct val="20000"/>
        </a:spcBef>
        <a:buClr>
          <a:schemeClr val="accent2"/>
        </a:buClr>
        <a:buSzPct val="70000"/>
        <a:buFont typeface="Arial" pitchFamily="34" charset="0"/>
        <a:buChar char="►"/>
        <a:defRPr sz="1600" kern="1200">
          <a:solidFill>
            <a:schemeClr val="bg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reserve="1">
  <p:cSld>
    <p:bg>
      <p:bgRef idx="1001">
        <a:schemeClr val="bg2"/>
      </p:bgRef>
    </p:bg>
    <p:spTree>
      <p:nvGrpSpPr>
        <p:cNvPr id="1" name=""/>
        <p:cNvGrpSpPr/>
        <p:nvPr/>
      </p:nvGrpSpPr>
      <p:grpSpPr>
        <a:xfrm>
          <a:off x="0" y="0"/>
          <a:ext cx="0" cy="0"/>
          <a:chOff x="0" y="0"/>
          <a:chExt cx="0" cy="0"/>
        </a:xfrm>
      </p:grpSpPr>
      <p:pic>
        <p:nvPicPr>
          <p:cNvPr id="10" name="Picture 9"/>
          <p:cNvPicPr>
            <a:picLocks noChangeAspect="1"/>
          </p:cNvPicPr>
          <p:nvPr/>
        </p:nvPicPr>
        <p:blipFill>
          <a:blip r:embed="rId14" cstate="print">
            <a:extLst>
              <a:ext uri="{28A0092B-C50C-407E-A947-70E740481C1C}">
                <a14:useLocalDpi xmlns:a14="http://schemas.microsoft.com/office/drawing/2010/main" xmlns="" val="0"/>
              </a:ext>
            </a:extLst>
          </a:blip>
          <a:stretch>
            <a:fillRect/>
          </a:stretch>
        </p:blipFill>
        <p:spPr>
          <a:xfrm>
            <a:off x="8270600" y="6237312"/>
            <a:ext cx="402504" cy="411480"/>
          </a:xfrm>
          <a:prstGeom prst="rect">
            <a:avLst/>
          </a:prstGeom>
        </p:spPr>
      </p:pic>
      <p:sp>
        <p:nvSpPr>
          <p:cNvPr id="2" name="Title Placeholder 1"/>
          <p:cNvSpPr>
            <a:spLocks noGrp="1"/>
          </p:cNvSpPr>
          <p:nvPr>
            <p:ph type="title"/>
          </p:nvPr>
        </p:nvSpPr>
        <p:spPr>
          <a:xfrm>
            <a:off x="457200" y="261938"/>
            <a:ext cx="8220075" cy="790575"/>
          </a:xfrm>
          <a:prstGeom prst="rect">
            <a:avLst/>
          </a:prstGeom>
        </p:spPr>
        <p:txBody>
          <a:bodyPr vert="horz" lIns="0" tIns="0" rIns="0" bIns="0" rtlCol="0" anchor="t" anchorCtr="0">
            <a:noAutofit/>
          </a:bodyPr>
          <a:lstStyle/>
          <a:p>
            <a:r>
              <a:rPr lang="en-US" smtClean="0"/>
              <a:t>Click to edit Master title style</a:t>
            </a:r>
            <a:endParaRPr lang="en-GB" dirty="0"/>
          </a:p>
        </p:txBody>
      </p:sp>
      <p:sp>
        <p:nvSpPr>
          <p:cNvPr id="3" name="Text Placeholder 2"/>
          <p:cNvSpPr>
            <a:spLocks noGrp="1"/>
          </p:cNvSpPr>
          <p:nvPr>
            <p:ph type="body" idx="1"/>
          </p:nvPr>
        </p:nvSpPr>
        <p:spPr>
          <a:xfrm>
            <a:off x="457200" y="1411288"/>
            <a:ext cx="8220075" cy="4503737"/>
          </a:xfrm>
          <a:prstGeom prst="rect">
            <a:avLst/>
          </a:prstGeom>
        </p:spPr>
        <p:txBody>
          <a:bodyPr vert="horz" lIns="0" tIns="0" rIns="0" bIns="0" rtlCol="0">
            <a:noAutofit/>
          </a:bodyPr>
          <a:lstStyle/>
          <a:p>
            <a:pPr lvl="0"/>
            <a:r>
              <a:rPr lang="en-US" dirty="0" smtClean="0"/>
              <a:t>Body text – Arial 14 point</a:t>
            </a:r>
          </a:p>
          <a:p>
            <a:pPr lvl="1"/>
            <a:r>
              <a:rPr lang="en-US" dirty="0" smtClean="0"/>
              <a:t>Heading – Arial 16 point bold</a:t>
            </a:r>
          </a:p>
          <a:p>
            <a:pPr lvl="2"/>
            <a:r>
              <a:rPr lang="en-US" dirty="0" smtClean="0"/>
              <a:t>Bullet 1 – Arial 14 point</a:t>
            </a:r>
          </a:p>
          <a:p>
            <a:pPr lvl="3"/>
            <a:r>
              <a:rPr lang="en-US" dirty="0" smtClean="0"/>
              <a:t>Bullet 2 – Arial 14 point</a:t>
            </a:r>
          </a:p>
          <a:p>
            <a:pPr lvl="4"/>
            <a:r>
              <a:rPr lang="en-US" dirty="0" smtClean="0"/>
              <a:t>Bullet 3 – Arial 14 point</a:t>
            </a:r>
            <a:endParaRPr lang="en-GB" dirty="0"/>
          </a:p>
        </p:txBody>
      </p:sp>
      <p:sp>
        <p:nvSpPr>
          <p:cNvPr id="4" name="Date Placeholder 3"/>
          <p:cNvSpPr>
            <a:spLocks noGrp="1"/>
          </p:cNvSpPr>
          <p:nvPr>
            <p:ph type="dt" sz="half" idx="2"/>
          </p:nvPr>
        </p:nvSpPr>
        <p:spPr>
          <a:xfrm>
            <a:off x="1304448" y="6432719"/>
            <a:ext cx="1477328" cy="159259"/>
          </a:xfrm>
          <a:prstGeom prst="rect">
            <a:avLst/>
          </a:prstGeom>
        </p:spPr>
        <p:txBody>
          <a:bodyPr vert="horz" lIns="0" tIns="0" rIns="0" bIns="0" rtlCol="0" anchor="ctr"/>
          <a:lstStyle>
            <a:lvl1pPr algn="l">
              <a:defRPr sz="1000">
                <a:solidFill>
                  <a:schemeClr val="tx1"/>
                </a:solidFill>
                <a:latin typeface="EYInterstate" panose="02000503020000020004" pitchFamily="2" charset="0"/>
              </a:defRPr>
            </a:lvl1pPr>
          </a:lstStyle>
          <a:p>
            <a:endParaRPr lang="en-GB" dirty="0">
              <a:solidFill>
                <a:srgbClr val="808080"/>
              </a:solidFill>
            </a:endParaRPr>
          </a:p>
        </p:txBody>
      </p:sp>
      <p:sp>
        <p:nvSpPr>
          <p:cNvPr id="5" name="Footer Placeholder 4"/>
          <p:cNvSpPr>
            <a:spLocks noGrp="1"/>
          </p:cNvSpPr>
          <p:nvPr>
            <p:ph type="ftr" sz="quarter" idx="3"/>
          </p:nvPr>
        </p:nvSpPr>
        <p:spPr>
          <a:xfrm>
            <a:off x="2873375" y="6432719"/>
            <a:ext cx="3384550" cy="159259"/>
          </a:xfrm>
          <a:prstGeom prst="rect">
            <a:avLst/>
          </a:prstGeom>
        </p:spPr>
        <p:txBody>
          <a:bodyPr vert="horz" lIns="0" tIns="0" rIns="0" bIns="0" rtlCol="0" anchor="ctr"/>
          <a:lstStyle>
            <a:lvl1pPr algn="l">
              <a:defRPr sz="1000">
                <a:solidFill>
                  <a:schemeClr val="tx1"/>
                </a:solidFill>
                <a:latin typeface="EYInterstate" panose="02000503020000020004" pitchFamily="2" charset="0"/>
              </a:defRPr>
            </a:lvl1pPr>
          </a:lstStyle>
          <a:p>
            <a:r>
              <a:rPr lang="en-US" smtClean="0">
                <a:solidFill>
                  <a:srgbClr val="808080"/>
                </a:solidFill>
              </a:rPr>
              <a:t>Taxation - Expatriates and Foreign nationals</a:t>
            </a:r>
            <a:endParaRPr lang="en-GB" dirty="0">
              <a:solidFill>
                <a:srgbClr val="808080"/>
              </a:solidFill>
            </a:endParaRPr>
          </a:p>
        </p:txBody>
      </p:sp>
      <p:sp>
        <p:nvSpPr>
          <p:cNvPr id="6" name="Slide Number Placeholder 5"/>
          <p:cNvSpPr>
            <a:spLocks noGrp="1"/>
          </p:cNvSpPr>
          <p:nvPr>
            <p:ph type="sldNum" sz="quarter" idx="4"/>
          </p:nvPr>
        </p:nvSpPr>
        <p:spPr>
          <a:xfrm>
            <a:off x="468313" y="6432719"/>
            <a:ext cx="744537" cy="159259"/>
          </a:xfrm>
          <a:prstGeom prst="rect">
            <a:avLst/>
          </a:prstGeom>
        </p:spPr>
        <p:txBody>
          <a:bodyPr vert="horz" lIns="0" tIns="0" rIns="0" bIns="0" rtlCol="0" anchor="ctr"/>
          <a:lstStyle>
            <a:lvl1pPr algn="l">
              <a:defRPr sz="1000">
                <a:solidFill>
                  <a:schemeClr val="tx1"/>
                </a:solidFill>
                <a:latin typeface="EYInterstate" panose="02000503020000020004" pitchFamily="2" charset="0"/>
              </a:defRPr>
            </a:lvl1pPr>
          </a:lstStyle>
          <a:p>
            <a:r>
              <a:rPr lang="en-GB" dirty="0" smtClean="0">
                <a:solidFill>
                  <a:srgbClr val="808080"/>
                </a:solidFill>
              </a:rPr>
              <a:t>Page </a:t>
            </a:r>
            <a:fld id="{E5A1EDF7-6110-42C0-A4FC-CB56AF1E2FBC}" type="slidenum">
              <a:rPr lang="en-GB" smtClean="0">
                <a:solidFill>
                  <a:srgbClr val="808080"/>
                </a:solidFill>
              </a:rPr>
              <a:pPr/>
              <a:t>‹#›</a:t>
            </a:fld>
            <a:endParaRPr lang="en-GB" dirty="0">
              <a:solidFill>
                <a:srgbClr val="808080"/>
              </a:solidFill>
            </a:endParaRPr>
          </a:p>
        </p:txBody>
      </p:sp>
      <p:sp>
        <p:nvSpPr>
          <p:cNvPr id="33" name="Line 11"/>
          <p:cNvSpPr>
            <a:spLocks noChangeShapeType="1"/>
          </p:cNvSpPr>
          <p:nvPr/>
        </p:nvSpPr>
        <p:spPr bwMode="auto">
          <a:xfrm>
            <a:off x="468313" y="6093296"/>
            <a:ext cx="8205787" cy="0"/>
          </a:xfrm>
          <a:prstGeom prst="line">
            <a:avLst/>
          </a:prstGeom>
          <a:noFill/>
          <a:ln w="3175">
            <a:solidFill>
              <a:schemeClr val="accent3"/>
            </a:solidFill>
            <a:round/>
            <a:headEnd/>
            <a:tailEnd/>
          </a:ln>
          <a:effectLst/>
        </p:spPr>
        <p:txBody>
          <a:bodyPr wrap="none" anchor="ctr"/>
          <a:lstStyle/>
          <a:p>
            <a:endParaRPr lang="en-GB" dirty="0">
              <a:solidFill>
                <a:srgbClr val="808080"/>
              </a:solidFill>
              <a:latin typeface="EYInterstate" panose="02000503020000020004" pitchFamily="2" charset="0"/>
            </a:endParaRPr>
          </a:p>
        </p:txBody>
      </p:sp>
      <p:sp>
        <p:nvSpPr>
          <p:cNvPr id="35" name="Line 35"/>
          <p:cNvSpPr>
            <a:spLocks noChangeShapeType="1"/>
          </p:cNvSpPr>
          <p:nvPr/>
        </p:nvSpPr>
        <p:spPr bwMode="auto">
          <a:xfrm>
            <a:off x="468313" y="1052736"/>
            <a:ext cx="8205787" cy="0"/>
          </a:xfrm>
          <a:prstGeom prst="line">
            <a:avLst/>
          </a:prstGeom>
          <a:noFill/>
          <a:ln w="25400">
            <a:solidFill>
              <a:schemeClr val="accent2"/>
            </a:solidFill>
            <a:round/>
            <a:headEnd/>
            <a:tailEnd/>
          </a:ln>
          <a:effectLst/>
        </p:spPr>
        <p:txBody>
          <a:bodyPr wrap="none" anchor="ctr"/>
          <a:lstStyle/>
          <a:p>
            <a:endParaRPr lang="en-GB" dirty="0">
              <a:solidFill>
                <a:srgbClr val="808080"/>
              </a:solidFill>
              <a:latin typeface="EYInterstate" panose="02000503020000020004" pitchFamily="2" charset="0"/>
            </a:endParaRPr>
          </a:p>
        </p:txBody>
      </p:sp>
    </p:spTree>
    <p:extLst>
      <p:ext uri="{BB962C8B-B14F-4D97-AF65-F5344CB8AC3E}">
        <p14:creationId xmlns:p14="http://schemas.microsoft.com/office/powerpoint/2010/main" xmlns="" val="146354615"/>
      </p:ext>
    </p:extLst>
  </p:cSld>
  <p:clrMap bg1="dk1" tx1="lt1" bg2="dk2" tx2="lt2" accent1="accent1" accent2="accent2" accent3="accent3" accent4="accent4" accent5="accent5" accent6="accent6" hlink="hlink" folHlink="folHlink"/>
  <p:sldLayoutIdLst>
    <p:sldLayoutId id="2147483915" r:id="rId1"/>
    <p:sldLayoutId id="2147483916" r:id="rId2"/>
    <p:sldLayoutId id="2147483917" r:id="rId3"/>
    <p:sldLayoutId id="2147483918" r:id="rId4"/>
    <p:sldLayoutId id="2147483919" r:id="rId5"/>
    <p:sldLayoutId id="2147483920" r:id="rId6"/>
    <p:sldLayoutId id="2147483921" r:id="rId7"/>
    <p:sldLayoutId id="2147483922" r:id="rId8"/>
    <p:sldLayoutId id="2147483923" r:id="rId9"/>
    <p:sldLayoutId id="2147483924" r:id="rId10"/>
    <p:sldLayoutId id="2147483925" r:id="rId11"/>
    <p:sldLayoutId id="2147483926" r:id="rId12"/>
  </p:sldLayoutIdLst>
  <p:timing>
    <p:tnLst>
      <p:par>
        <p:cTn id="1" dur="indefinite" restart="never" nodeType="tmRoot"/>
      </p:par>
    </p:tnLst>
  </p:timing>
  <p:hf sldNum="0" hdr="0" dt="0"/>
  <p:txStyles>
    <p:titleStyle>
      <a:lvl1pPr algn="l" defTabSz="914400" rtl="0" eaLnBrk="1" latinLnBrk="0" hangingPunct="1">
        <a:lnSpc>
          <a:spcPct val="85000"/>
        </a:lnSpc>
        <a:spcBef>
          <a:spcPct val="0"/>
        </a:spcBef>
        <a:buNone/>
        <a:defRPr sz="2400" b="1" kern="1200">
          <a:solidFill>
            <a:schemeClr val="tx1"/>
          </a:solidFill>
          <a:latin typeface="EYInterstate" panose="02000503020000020004" pitchFamily="2" charset="0"/>
          <a:ea typeface="+mj-ea"/>
          <a:cs typeface="+mj-cs"/>
        </a:defRPr>
      </a:lvl1pPr>
    </p:titleStyle>
    <p:bodyStyle>
      <a:lvl1pPr marL="0" indent="0" algn="l" defTabSz="914400" rtl="0" eaLnBrk="1" latinLnBrk="0" hangingPunct="1">
        <a:spcBef>
          <a:spcPts val="400"/>
        </a:spcBef>
        <a:buFontTx/>
        <a:buNone/>
        <a:defRPr sz="1400" kern="1200">
          <a:solidFill>
            <a:schemeClr val="bg1"/>
          </a:solidFill>
          <a:latin typeface="EYInterstate" panose="02000503020000020004" pitchFamily="2" charset="0"/>
          <a:ea typeface="+mn-ea"/>
          <a:cs typeface="+mn-cs"/>
        </a:defRPr>
      </a:lvl1pPr>
      <a:lvl2pPr marL="0" indent="0" algn="l" defTabSz="914400" rtl="0" eaLnBrk="1" latinLnBrk="0" hangingPunct="1">
        <a:spcBef>
          <a:spcPts val="800"/>
        </a:spcBef>
        <a:buFontTx/>
        <a:buNone/>
        <a:defRPr sz="1600" b="1" kern="1200" baseline="0">
          <a:solidFill>
            <a:schemeClr val="tx1"/>
          </a:solidFill>
          <a:latin typeface="EYInterstate" panose="02000503020000020004" pitchFamily="2" charset="0"/>
          <a:ea typeface="+mn-ea"/>
          <a:cs typeface="+mn-cs"/>
        </a:defRPr>
      </a:lvl2pPr>
      <a:lvl3pPr marL="271463" indent="-271463" algn="l" defTabSz="914400" rtl="0" eaLnBrk="1" latinLnBrk="0" hangingPunct="1">
        <a:spcBef>
          <a:spcPts val="400"/>
        </a:spcBef>
        <a:buClr>
          <a:schemeClr val="accent2"/>
        </a:buClr>
        <a:buSzPct val="70000"/>
        <a:buFont typeface="Arial" pitchFamily="34" charset="0"/>
        <a:buChar char="►"/>
        <a:defRPr sz="1400" kern="1200" baseline="0">
          <a:solidFill>
            <a:schemeClr val="bg1"/>
          </a:solidFill>
          <a:latin typeface="EYInterstate" panose="02000503020000020004" pitchFamily="2" charset="0"/>
          <a:ea typeface="+mn-ea"/>
          <a:cs typeface="+mn-cs"/>
        </a:defRPr>
      </a:lvl3pPr>
      <a:lvl4pPr marL="541338" indent="-269875" algn="l" defTabSz="914400" rtl="0" eaLnBrk="1" latinLnBrk="0" hangingPunct="1">
        <a:spcBef>
          <a:spcPts val="400"/>
        </a:spcBef>
        <a:buClr>
          <a:schemeClr val="accent2"/>
        </a:buClr>
        <a:buSzPct val="70000"/>
        <a:buFont typeface="Arial" pitchFamily="34" charset="0"/>
        <a:buChar char="►"/>
        <a:defRPr sz="1400" kern="1200" baseline="0">
          <a:solidFill>
            <a:schemeClr val="bg1"/>
          </a:solidFill>
          <a:latin typeface="EYInterstate" panose="02000503020000020004" pitchFamily="2" charset="0"/>
          <a:ea typeface="+mn-ea"/>
          <a:cs typeface="+mn-cs"/>
        </a:defRPr>
      </a:lvl4pPr>
      <a:lvl5pPr marL="804863" indent="-263525" algn="l" defTabSz="914400" rtl="0" eaLnBrk="1" latinLnBrk="0" hangingPunct="1">
        <a:spcBef>
          <a:spcPts val="400"/>
        </a:spcBef>
        <a:buClr>
          <a:schemeClr val="accent2"/>
        </a:buClr>
        <a:buSzPct val="70000"/>
        <a:buFont typeface="Arial" pitchFamily="34" charset="0"/>
        <a:buChar char="►"/>
        <a:defRPr sz="1400" kern="1200" baseline="0">
          <a:solidFill>
            <a:schemeClr val="bg1"/>
          </a:solidFill>
          <a:latin typeface="EYInterstate" panose="02000503020000020004" pitchFamily="2"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reserve="1">
  <p:cSld>
    <p:bg>
      <p:bgRef idx="1001">
        <a:schemeClr val="bg2"/>
      </p:bgRef>
    </p:bg>
    <p:spTree>
      <p:nvGrpSpPr>
        <p:cNvPr id="1" name=""/>
        <p:cNvGrpSpPr/>
        <p:nvPr/>
      </p:nvGrpSpPr>
      <p:grpSpPr>
        <a:xfrm>
          <a:off x="0" y="0"/>
          <a:ext cx="0" cy="0"/>
          <a:chOff x="0" y="0"/>
          <a:chExt cx="0" cy="0"/>
        </a:xfrm>
      </p:grpSpPr>
      <p:pic>
        <p:nvPicPr>
          <p:cNvPr id="10" name="Picture 9"/>
          <p:cNvPicPr>
            <a:picLocks noChangeAspect="1"/>
          </p:cNvPicPr>
          <p:nvPr/>
        </p:nvPicPr>
        <p:blipFill>
          <a:blip r:embed="rId14" cstate="print">
            <a:extLst>
              <a:ext uri="{28A0092B-C50C-407E-A947-70E740481C1C}">
                <a14:useLocalDpi xmlns:a14="http://schemas.microsoft.com/office/drawing/2010/main" xmlns="" val="0"/>
              </a:ext>
            </a:extLst>
          </a:blip>
          <a:stretch>
            <a:fillRect/>
          </a:stretch>
        </p:blipFill>
        <p:spPr>
          <a:xfrm>
            <a:off x="8270600" y="6237312"/>
            <a:ext cx="402504" cy="411480"/>
          </a:xfrm>
          <a:prstGeom prst="rect">
            <a:avLst/>
          </a:prstGeom>
        </p:spPr>
      </p:pic>
      <p:sp>
        <p:nvSpPr>
          <p:cNvPr id="2" name="Title Placeholder 1"/>
          <p:cNvSpPr>
            <a:spLocks noGrp="1"/>
          </p:cNvSpPr>
          <p:nvPr>
            <p:ph type="title"/>
          </p:nvPr>
        </p:nvSpPr>
        <p:spPr>
          <a:xfrm>
            <a:off x="457200" y="261938"/>
            <a:ext cx="8220075" cy="790575"/>
          </a:xfrm>
          <a:prstGeom prst="rect">
            <a:avLst/>
          </a:prstGeom>
        </p:spPr>
        <p:txBody>
          <a:bodyPr vert="horz" lIns="0" tIns="0" rIns="0" bIns="0" rtlCol="0" anchor="t" anchorCtr="0">
            <a:noAutofit/>
          </a:bodyPr>
          <a:lstStyle/>
          <a:p>
            <a:r>
              <a:rPr lang="en-US" smtClean="0"/>
              <a:t>Click to edit Master title style</a:t>
            </a:r>
            <a:endParaRPr lang="en-GB" dirty="0"/>
          </a:p>
        </p:txBody>
      </p:sp>
      <p:sp>
        <p:nvSpPr>
          <p:cNvPr id="3" name="Text Placeholder 2"/>
          <p:cNvSpPr>
            <a:spLocks noGrp="1"/>
          </p:cNvSpPr>
          <p:nvPr>
            <p:ph type="body" idx="1"/>
          </p:nvPr>
        </p:nvSpPr>
        <p:spPr>
          <a:xfrm>
            <a:off x="457200" y="1411288"/>
            <a:ext cx="8220075" cy="4503737"/>
          </a:xfrm>
          <a:prstGeom prst="rect">
            <a:avLst/>
          </a:prstGeom>
        </p:spPr>
        <p:txBody>
          <a:bodyPr vert="horz" lIns="0" tIns="0" rIns="0" bIns="0" rtlCol="0">
            <a:noAutofit/>
          </a:bodyPr>
          <a:lstStyle/>
          <a:p>
            <a:pPr lvl="0"/>
            <a:r>
              <a:rPr lang="en-US" dirty="0" smtClean="0"/>
              <a:t>Body text – Arial 14 point</a:t>
            </a:r>
          </a:p>
          <a:p>
            <a:pPr lvl="1"/>
            <a:r>
              <a:rPr lang="en-US" dirty="0" smtClean="0"/>
              <a:t>Heading – Arial 16 point bold</a:t>
            </a:r>
          </a:p>
          <a:p>
            <a:pPr lvl="2"/>
            <a:r>
              <a:rPr lang="en-US" dirty="0" smtClean="0"/>
              <a:t>Bullet 1 – Arial 14 point</a:t>
            </a:r>
          </a:p>
          <a:p>
            <a:pPr lvl="3"/>
            <a:r>
              <a:rPr lang="en-US" dirty="0" smtClean="0"/>
              <a:t>Bullet 2 – Arial 14 point</a:t>
            </a:r>
          </a:p>
          <a:p>
            <a:pPr lvl="4"/>
            <a:r>
              <a:rPr lang="en-US" dirty="0" smtClean="0"/>
              <a:t>Bullet 3 – Arial 14 point</a:t>
            </a:r>
            <a:endParaRPr lang="en-GB" dirty="0"/>
          </a:p>
        </p:txBody>
      </p:sp>
      <p:sp>
        <p:nvSpPr>
          <p:cNvPr id="4" name="Date Placeholder 3"/>
          <p:cNvSpPr>
            <a:spLocks noGrp="1"/>
          </p:cNvSpPr>
          <p:nvPr>
            <p:ph type="dt" sz="half" idx="2"/>
          </p:nvPr>
        </p:nvSpPr>
        <p:spPr>
          <a:xfrm>
            <a:off x="1304448" y="6432719"/>
            <a:ext cx="1477328" cy="159259"/>
          </a:xfrm>
          <a:prstGeom prst="rect">
            <a:avLst/>
          </a:prstGeom>
        </p:spPr>
        <p:txBody>
          <a:bodyPr vert="horz" lIns="0" tIns="0" rIns="0" bIns="0" rtlCol="0" anchor="ctr"/>
          <a:lstStyle>
            <a:lvl1pPr algn="l">
              <a:defRPr sz="1000">
                <a:solidFill>
                  <a:schemeClr val="tx1"/>
                </a:solidFill>
                <a:latin typeface="EYInterstate" panose="02000503020000020004" pitchFamily="2" charset="0"/>
              </a:defRPr>
            </a:lvl1pPr>
          </a:lstStyle>
          <a:p>
            <a:endParaRPr lang="en-GB" dirty="0">
              <a:solidFill>
                <a:srgbClr val="808080"/>
              </a:solidFill>
            </a:endParaRPr>
          </a:p>
        </p:txBody>
      </p:sp>
      <p:sp>
        <p:nvSpPr>
          <p:cNvPr id="5" name="Footer Placeholder 4"/>
          <p:cNvSpPr>
            <a:spLocks noGrp="1"/>
          </p:cNvSpPr>
          <p:nvPr>
            <p:ph type="ftr" sz="quarter" idx="3"/>
          </p:nvPr>
        </p:nvSpPr>
        <p:spPr>
          <a:xfrm>
            <a:off x="2873375" y="6432719"/>
            <a:ext cx="3384550" cy="159259"/>
          </a:xfrm>
          <a:prstGeom prst="rect">
            <a:avLst/>
          </a:prstGeom>
        </p:spPr>
        <p:txBody>
          <a:bodyPr vert="horz" lIns="0" tIns="0" rIns="0" bIns="0" rtlCol="0" anchor="ctr"/>
          <a:lstStyle>
            <a:lvl1pPr algn="l">
              <a:defRPr sz="1000">
                <a:solidFill>
                  <a:schemeClr val="tx1"/>
                </a:solidFill>
                <a:latin typeface="EYInterstate" panose="02000503020000020004" pitchFamily="2" charset="0"/>
              </a:defRPr>
            </a:lvl1pPr>
          </a:lstStyle>
          <a:p>
            <a:r>
              <a:rPr lang="en-US" smtClean="0">
                <a:solidFill>
                  <a:srgbClr val="808080"/>
                </a:solidFill>
              </a:rPr>
              <a:t>Taxation - Expatriates and Foreign nationals</a:t>
            </a:r>
            <a:endParaRPr lang="en-GB" dirty="0">
              <a:solidFill>
                <a:srgbClr val="808080"/>
              </a:solidFill>
            </a:endParaRPr>
          </a:p>
        </p:txBody>
      </p:sp>
      <p:sp>
        <p:nvSpPr>
          <p:cNvPr id="6" name="Slide Number Placeholder 5"/>
          <p:cNvSpPr>
            <a:spLocks noGrp="1"/>
          </p:cNvSpPr>
          <p:nvPr>
            <p:ph type="sldNum" sz="quarter" idx="4"/>
          </p:nvPr>
        </p:nvSpPr>
        <p:spPr>
          <a:xfrm>
            <a:off x="468313" y="6432719"/>
            <a:ext cx="744537" cy="159259"/>
          </a:xfrm>
          <a:prstGeom prst="rect">
            <a:avLst/>
          </a:prstGeom>
        </p:spPr>
        <p:txBody>
          <a:bodyPr vert="horz" lIns="0" tIns="0" rIns="0" bIns="0" rtlCol="0" anchor="ctr"/>
          <a:lstStyle>
            <a:lvl1pPr algn="l">
              <a:defRPr sz="1000">
                <a:solidFill>
                  <a:schemeClr val="tx1"/>
                </a:solidFill>
                <a:latin typeface="EYInterstate" panose="02000503020000020004" pitchFamily="2" charset="0"/>
              </a:defRPr>
            </a:lvl1pPr>
          </a:lstStyle>
          <a:p>
            <a:r>
              <a:rPr lang="en-GB" dirty="0" smtClean="0">
                <a:solidFill>
                  <a:srgbClr val="808080"/>
                </a:solidFill>
              </a:rPr>
              <a:t>Page </a:t>
            </a:r>
            <a:fld id="{E5A1EDF7-6110-42C0-A4FC-CB56AF1E2FBC}" type="slidenum">
              <a:rPr lang="en-GB" smtClean="0">
                <a:solidFill>
                  <a:srgbClr val="808080"/>
                </a:solidFill>
              </a:rPr>
              <a:pPr/>
              <a:t>‹#›</a:t>
            </a:fld>
            <a:endParaRPr lang="en-GB" dirty="0">
              <a:solidFill>
                <a:srgbClr val="808080"/>
              </a:solidFill>
            </a:endParaRPr>
          </a:p>
        </p:txBody>
      </p:sp>
      <p:sp>
        <p:nvSpPr>
          <p:cNvPr id="33" name="Line 11"/>
          <p:cNvSpPr>
            <a:spLocks noChangeShapeType="1"/>
          </p:cNvSpPr>
          <p:nvPr/>
        </p:nvSpPr>
        <p:spPr bwMode="auto">
          <a:xfrm>
            <a:off x="468313" y="6093296"/>
            <a:ext cx="8205787" cy="0"/>
          </a:xfrm>
          <a:prstGeom prst="line">
            <a:avLst/>
          </a:prstGeom>
          <a:noFill/>
          <a:ln w="3175">
            <a:solidFill>
              <a:schemeClr val="accent3"/>
            </a:solidFill>
            <a:round/>
            <a:headEnd/>
            <a:tailEnd/>
          </a:ln>
          <a:effectLst/>
        </p:spPr>
        <p:txBody>
          <a:bodyPr wrap="none" anchor="ctr"/>
          <a:lstStyle/>
          <a:p>
            <a:endParaRPr lang="en-GB" dirty="0">
              <a:solidFill>
                <a:srgbClr val="808080"/>
              </a:solidFill>
              <a:latin typeface="EYInterstate" panose="02000503020000020004" pitchFamily="2" charset="0"/>
            </a:endParaRPr>
          </a:p>
        </p:txBody>
      </p:sp>
      <p:sp>
        <p:nvSpPr>
          <p:cNvPr id="35" name="Line 35"/>
          <p:cNvSpPr>
            <a:spLocks noChangeShapeType="1"/>
          </p:cNvSpPr>
          <p:nvPr/>
        </p:nvSpPr>
        <p:spPr bwMode="auto">
          <a:xfrm>
            <a:off x="468313" y="1052736"/>
            <a:ext cx="8205787" cy="0"/>
          </a:xfrm>
          <a:prstGeom prst="line">
            <a:avLst/>
          </a:prstGeom>
          <a:noFill/>
          <a:ln w="25400">
            <a:solidFill>
              <a:schemeClr val="accent2"/>
            </a:solidFill>
            <a:round/>
            <a:headEnd/>
            <a:tailEnd/>
          </a:ln>
          <a:effectLst/>
        </p:spPr>
        <p:txBody>
          <a:bodyPr wrap="none" anchor="ctr"/>
          <a:lstStyle/>
          <a:p>
            <a:endParaRPr lang="en-GB" dirty="0">
              <a:solidFill>
                <a:srgbClr val="808080"/>
              </a:solidFill>
              <a:latin typeface="EYInterstate" panose="02000503020000020004" pitchFamily="2" charset="0"/>
            </a:endParaRPr>
          </a:p>
        </p:txBody>
      </p:sp>
    </p:spTree>
    <p:extLst>
      <p:ext uri="{BB962C8B-B14F-4D97-AF65-F5344CB8AC3E}">
        <p14:creationId xmlns:p14="http://schemas.microsoft.com/office/powerpoint/2010/main" xmlns="" val="3732247738"/>
      </p:ext>
    </p:extLst>
  </p:cSld>
  <p:clrMap bg1="dk1" tx1="lt1" bg2="dk2" tx2="lt2" accent1="accent1" accent2="accent2" accent3="accent3" accent4="accent4" accent5="accent5" accent6="accent6" hlink="hlink" folHlink="folHlink"/>
  <p:sldLayoutIdLst>
    <p:sldLayoutId id="2147483928" r:id="rId1"/>
    <p:sldLayoutId id="2147483929" r:id="rId2"/>
    <p:sldLayoutId id="2147483930" r:id="rId3"/>
    <p:sldLayoutId id="2147483931" r:id="rId4"/>
    <p:sldLayoutId id="2147483932" r:id="rId5"/>
    <p:sldLayoutId id="2147483933" r:id="rId6"/>
    <p:sldLayoutId id="2147483934" r:id="rId7"/>
    <p:sldLayoutId id="2147483935" r:id="rId8"/>
    <p:sldLayoutId id="2147483936" r:id="rId9"/>
    <p:sldLayoutId id="2147483937" r:id="rId10"/>
    <p:sldLayoutId id="2147483938" r:id="rId11"/>
    <p:sldLayoutId id="2147483939" r:id="rId12"/>
  </p:sldLayoutIdLst>
  <p:timing>
    <p:tnLst>
      <p:par>
        <p:cTn id="1" dur="indefinite" restart="never" nodeType="tmRoot"/>
      </p:par>
    </p:tnLst>
  </p:timing>
  <p:hf sldNum="0" hdr="0" dt="0"/>
  <p:txStyles>
    <p:titleStyle>
      <a:lvl1pPr algn="l" defTabSz="914400" rtl="0" eaLnBrk="1" latinLnBrk="0" hangingPunct="1">
        <a:lnSpc>
          <a:spcPct val="85000"/>
        </a:lnSpc>
        <a:spcBef>
          <a:spcPct val="0"/>
        </a:spcBef>
        <a:buNone/>
        <a:defRPr sz="2400" b="1" kern="1200">
          <a:solidFill>
            <a:schemeClr val="tx1"/>
          </a:solidFill>
          <a:latin typeface="EYInterstate" panose="02000503020000020004" pitchFamily="2" charset="0"/>
          <a:ea typeface="+mj-ea"/>
          <a:cs typeface="+mj-cs"/>
        </a:defRPr>
      </a:lvl1pPr>
    </p:titleStyle>
    <p:bodyStyle>
      <a:lvl1pPr marL="0" indent="0" algn="l" defTabSz="914400" rtl="0" eaLnBrk="1" latinLnBrk="0" hangingPunct="1">
        <a:spcBef>
          <a:spcPts val="400"/>
        </a:spcBef>
        <a:buFontTx/>
        <a:buNone/>
        <a:defRPr sz="1400" kern="1200">
          <a:solidFill>
            <a:schemeClr val="bg1"/>
          </a:solidFill>
          <a:latin typeface="EYInterstate" panose="02000503020000020004" pitchFamily="2" charset="0"/>
          <a:ea typeface="+mn-ea"/>
          <a:cs typeface="+mn-cs"/>
        </a:defRPr>
      </a:lvl1pPr>
      <a:lvl2pPr marL="0" indent="0" algn="l" defTabSz="914400" rtl="0" eaLnBrk="1" latinLnBrk="0" hangingPunct="1">
        <a:spcBef>
          <a:spcPts val="800"/>
        </a:spcBef>
        <a:buFontTx/>
        <a:buNone/>
        <a:defRPr sz="1600" b="1" kern="1200" baseline="0">
          <a:solidFill>
            <a:schemeClr val="tx1"/>
          </a:solidFill>
          <a:latin typeface="EYInterstate" panose="02000503020000020004" pitchFamily="2" charset="0"/>
          <a:ea typeface="+mn-ea"/>
          <a:cs typeface="+mn-cs"/>
        </a:defRPr>
      </a:lvl2pPr>
      <a:lvl3pPr marL="271463" indent="-271463" algn="l" defTabSz="914400" rtl="0" eaLnBrk="1" latinLnBrk="0" hangingPunct="1">
        <a:spcBef>
          <a:spcPts val="400"/>
        </a:spcBef>
        <a:buClr>
          <a:schemeClr val="accent2"/>
        </a:buClr>
        <a:buSzPct val="70000"/>
        <a:buFont typeface="Arial" pitchFamily="34" charset="0"/>
        <a:buChar char="►"/>
        <a:defRPr sz="1400" kern="1200" baseline="0">
          <a:solidFill>
            <a:schemeClr val="bg1"/>
          </a:solidFill>
          <a:latin typeface="EYInterstate" panose="02000503020000020004" pitchFamily="2" charset="0"/>
          <a:ea typeface="+mn-ea"/>
          <a:cs typeface="+mn-cs"/>
        </a:defRPr>
      </a:lvl3pPr>
      <a:lvl4pPr marL="541338" indent="-269875" algn="l" defTabSz="914400" rtl="0" eaLnBrk="1" latinLnBrk="0" hangingPunct="1">
        <a:spcBef>
          <a:spcPts val="400"/>
        </a:spcBef>
        <a:buClr>
          <a:schemeClr val="accent2"/>
        </a:buClr>
        <a:buSzPct val="70000"/>
        <a:buFont typeface="Arial" pitchFamily="34" charset="0"/>
        <a:buChar char="►"/>
        <a:defRPr sz="1400" kern="1200" baseline="0">
          <a:solidFill>
            <a:schemeClr val="bg1"/>
          </a:solidFill>
          <a:latin typeface="EYInterstate" panose="02000503020000020004" pitchFamily="2" charset="0"/>
          <a:ea typeface="+mn-ea"/>
          <a:cs typeface="+mn-cs"/>
        </a:defRPr>
      </a:lvl4pPr>
      <a:lvl5pPr marL="804863" indent="-263525" algn="l" defTabSz="914400" rtl="0" eaLnBrk="1" latinLnBrk="0" hangingPunct="1">
        <a:spcBef>
          <a:spcPts val="400"/>
        </a:spcBef>
        <a:buClr>
          <a:schemeClr val="accent2"/>
        </a:buClr>
        <a:buSzPct val="70000"/>
        <a:buFont typeface="Arial" pitchFamily="34" charset="0"/>
        <a:buChar char="►"/>
        <a:defRPr sz="1400" kern="1200" baseline="0">
          <a:solidFill>
            <a:schemeClr val="bg1"/>
          </a:solidFill>
          <a:latin typeface="EYInterstate" panose="02000503020000020004" pitchFamily="2"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reserve="1">
  <p:cSld>
    <p:bg>
      <p:bgPr>
        <a:solidFill>
          <a:schemeClr val="tx2"/>
        </a:solidFill>
        <a:effectLst/>
      </p:bgPr>
    </p:bg>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userDrawn="1">
            <p:extLst>
              <p:ext uri="{D42A27DB-BD31-4B8C-83A1-F6EECF244321}">
                <p14:modId xmlns:p14="http://schemas.microsoft.com/office/powerpoint/2010/main" xmlns="" val="1898127916"/>
              </p:ext>
            </p:extLst>
          </p:nvPr>
        </p:nvGraphicFramePr>
        <p:xfrm>
          <a:off x="1191" y="1589"/>
          <a:ext cx="1190" cy="1587"/>
        </p:xfrm>
        <a:graphic>
          <a:graphicData uri="http://schemas.openxmlformats.org/presentationml/2006/ole">
            <p:oleObj spid="_x0000_s3116" name="think-cell Slide" r:id="rId15" imgW="360" imgH="360" progId="">
              <p:embed/>
            </p:oleObj>
          </a:graphicData>
        </a:graphic>
      </p:graphicFrame>
      <p:sp>
        <p:nvSpPr>
          <p:cNvPr id="2" name="Title Placeholder 1"/>
          <p:cNvSpPr>
            <a:spLocks noGrp="1"/>
          </p:cNvSpPr>
          <p:nvPr>
            <p:ph type="title"/>
          </p:nvPr>
        </p:nvSpPr>
        <p:spPr>
          <a:xfrm>
            <a:off x="457201" y="274638"/>
            <a:ext cx="8229600" cy="860400"/>
          </a:xfrm>
          <a:prstGeom prst="rect">
            <a:avLst/>
          </a:prstGeom>
        </p:spPr>
        <p:txBody>
          <a:bodyPr vert="horz" lIns="0" tIns="0" rIns="0" bIns="0" rtlCol="0" anchor="t" anchorCtr="0">
            <a:noAutofit/>
          </a:bodyPr>
          <a:lstStyle/>
          <a:p>
            <a:r>
              <a:rPr lang="en-US" dirty="0" smtClean="0"/>
              <a:t>Click to edit Master title style</a:t>
            </a:r>
            <a:endParaRPr lang="en-GB" dirty="0"/>
          </a:p>
        </p:txBody>
      </p:sp>
      <p:sp>
        <p:nvSpPr>
          <p:cNvPr id="3" name="Text Placeholder 2"/>
          <p:cNvSpPr>
            <a:spLocks noGrp="1"/>
          </p:cNvSpPr>
          <p:nvPr>
            <p:ph type="body" idx="1"/>
          </p:nvPr>
        </p:nvSpPr>
        <p:spPr>
          <a:xfrm>
            <a:off x="457201" y="1425600"/>
            <a:ext cx="8229600" cy="4698000"/>
          </a:xfrm>
          <a:prstGeom prst="rect">
            <a:avLst/>
          </a:prstGeom>
        </p:spPr>
        <p:txBody>
          <a:bodyPr vert="horz" lIns="0" tIns="0" rIns="0" bIns="0" rtlCol="0" anchor="t" anchorCtr="0">
            <a:no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grpSp>
        <p:nvGrpSpPr>
          <p:cNvPr id="8" name="Group 7"/>
          <p:cNvGrpSpPr/>
          <p:nvPr/>
        </p:nvGrpSpPr>
        <p:grpSpPr bwMode="gray">
          <a:xfrm>
            <a:off x="467052" y="6481410"/>
            <a:ext cx="253471" cy="204787"/>
            <a:chOff x="8348663" y="6450013"/>
            <a:chExt cx="338137" cy="204787"/>
          </a:xfrm>
          <a:solidFill>
            <a:srgbClr val="808080"/>
          </a:solidFill>
        </p:grpSpPr>
        <p:sp>
          <p:nvSpPr>
            <p:cNvPr id="10" name="Freeform 9"/>
            <p:cNvSpPr>
              <a:spLocks/>
            </p:cNvSpPr>
            <p:nvPr userDrawn="1"/>
          </p:nvSpPr>
          <p:spPr bwMode="gray">
            <a:xfrm>
              <a:off x="8348663" y="6450013"/>
              <a:ext cx="163512" cy="204787"/>
            </a:xfrm>
            <a:custGeom>
              <a:avLst/>
              <a:gdLst/>
              <a:ahLst/>
              <a:cxnLst>
                <a:cxn ang="0">
                  <a:pos x="39" y="78"/>
                </a:cxn>
                <a:cxn ang="0">
                  <a:pos x="85" y="78"/>
                </a:cxn>
                <a:cxn ang="0">
                  <a:pos x="85" y="51"/>
                </a:cxn>
                <a:cxn ang="0">
                  <a:pos x="39" y="51"/>
                </a:cxn>
                <a:cxn ang="0">
                  <a:pos x="39" y="30"/>
                </a:cxn>
                <a:cxn ang="0">
                  <a:pos x="90" y="30"/>
                </a:cxn>
                <a:cxn ang="0">
                  <a:pos x="73" y="0"/>
                </a:cxn>
                <a:cxn ang="0">
                  <a:pos x="0" y="0"/>
                </a:cxn>
                <a:cxn ang="0">
                  <a:pos x="0" y="129"/>
                </a:cxn>
                <a:cxn ang="0">
                  <a:pos x="103" y="129"/>
                </a:cxn>
                <a:cxn ang="0">
                  <a:pos x="103" y="99"/>
                </a:cxn>
                <a:cxn ang="0">
                  <a:pos x="39" y="99"/>
                </a:cxn>
                <a:cxn ang="0">
                  <a:pos x="39" y="78"/>
                </a:cxn>
              </a:cxnLst>
              <a:rect l="0" t="0" r="r" b="b"/>
              <a:pathLst>
                <a:path w="103" h="129">
                  <a:moveTo>
                    <a:pt x="39" y="78"/>
                  </a:moveTo>
                  <a:lnTo>
                    <a:pt x="85" y="78"/>
                  </a:lnTo>
                  <a:lnTo>
                    <a:pt x="85" y="51"/>
                  </a:lnTo>
                  <a:lnTo>
                    <a:pt x="39" y="51"/>
                  </a:lnTo>
                  <a:lnTo>
                    <a:pt x="39" y="30"/>
                  </a:lnTo>
                  <a:lnTo>
                    <a:pt x="90" y="30"/>
                  </a:lnTo>
                  <a:lnTo>
                    <a:pt x="73" y="0"/>
                  </a:lnTo>
                  <a:lnTo>
                    <a:pt x="0" y="0"/>
                  </a:lnTo>
                  <a:lnTo>
                    <a:pt x="0" y="129"/>
                  </a:lnTo>
                  <a:lnTo>
                    <a:pt x="103" y="129"/>
                  </a:lnTo>
                  <a:lnTo>
                    <a:pt x="103" y="99"/>
                  </a:lnTo>
                  <a:lnTo>
                    <a:pt x="39" y="99"/>
                  </a:lnTo>
                  <a:lnTo>
                    <a:pt x="39" y="78"/>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endParaRPr>
            </a:p>
          </p:txBody>
        </p:sp>
        <p:sp>
          <p:nvSpPr>
            <p:cNvPr id="11" name="Freeform 10"/>
            <p:cNvSpPr>
              <a:spLocks/>
            </p:cNvSpPr>
            <p:nvPr userDrawn="1"/>
          </p:nvSpPr>
          <p:spPr bwMode="gray">
            <a:xfrm>
              <a:off x="8483600" y="6450013"/>
              <a:ext cx="203200" cy="204787"/>
            </a:xfrm>
            <a:custGeom>
              <a:avLst/>
              <a:gdLst/>
              <a:ahLst/>
              <a:cxnLst>
                <a:cxn ang="0">
                  <a:pos x="86" y="0"/>
                </a:cxn>
                <a:cxn ang="0">
                  <a:pos x="64" y="42"/>
                </a:cxn>
                <a:cxn ang="0">
                  <a:pos x="42" y="0"/>
                </a:cxn>
                <a:cxn ang="0">
                  <a:pos x="0" y="0"/>
                </a:cxn>
                <a:cxn ang="0">
                  <a:pos x="45" y="78"/>
                </a:cxn>
                <a:cxn ang="0">
                  <a:pos x="45" y="129"/>
                </a:cxn>
                <a:cxn ang="0">
                  <a:pos x="83" y="129"/>
                </a:cxn>
                <a:cxn ang="0">
                  <a:pos x="83" y="78"/>
                </a:cxn>
                <a:cxn ang="0">
                  <a:pos x="128" y="0"/>
                </a:cxn>
                <a:cxn ang="0">
                  <a:pos x="86" y="0"/>
                </a:cxn>
              </a:cxnLst>
              <a:rect l="0" t="0" r="r" b="b"/>
              <a:pathLst>
                <a:path w="128" h="129">
                  <a:moveTo>
                    <a:pt x="86" y="0"/>
                  </a:moveTo>
                  <a:lnTo>
                    <a:pt x="64" y="42"/>
                  </a:lnTo>
                  <a:lnTo>
                    <a:pt x="42" y="0"/>
                  </a:lnTo>
                  <a:lnTo>
                    <a:pt x="0" y="0"/>
                  </a:lnTo>
                  <a:lnTo>
                    <a:pt x="45" y="78"/>
                  </a:lnTo>
                  <a:lnTo>
                    <a:pt x="45" y="129"/>
                  </a:lnTo>
                  <a:lnTo>
                    <a:pt x="83" y="129"/>
                  </a:lnTo>
                  <a:lnTo>
                    <a:pt x="83" y="78"/>
                  </a:lnTo>
                  <a:lnTo>
                    <a:pt x="128" y="0"/>
                  </a:lnTo>
                  <a:lnTo>
                    <a:pt x="86"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endParaRPr>
            </a:p>
          </p:txBody>
        </p:sp>
      </p:grpSp>
      <p:sp>
        <p:nvSpPr>
          <p:cNvPr id="9" name="TextBox 8"/>
          <p:cNvSpPr txBox="1"/>
          <p:nvPr userDrawn="1"/>
        </p:nvSpPr>
        <p:spPr>
          <a:xfrm>
            <a:off x="3133631" y="6539928"/>
            <a:ext cx="2876739" cy="198000"/>
          </a:xfrm>
          <a:prstGeom prst="rect">
            <a:avLst/>
          </a:prstGeom>
          <a:noFill/>
        </p:spPr>
        <p:txBody>
          <a:bodyPr wrap="square" lIns="0" tIns="0" rIns="0" bIns="0" rtlCol="0">
            <a:noAutofit/>
          </a:bodyPr>
          <a:lstStyle/>
          <a:p>
            <a:pPr algn="ctr"/>
            <a:r>
              <a:rPr lang="en-IN" sz="1100" dirty="0" smtClean="0">
                <a:solidFill>
                  <a:srgbClr val="808080"/>
                </a:solidFill>
              </a:rPr>
              <a:t>Global compensation services</a:t>
            </a:r>
            <a:endParaRPr lang="en-GB" sz="1100" dirty="0" smtClean="0">
              <a:solidFill>
                <a:srgbClr val="808080"/>
              </a:solidFill>
            </a:endParaRPr>
          </a:p>
        </p:txBody>
      </p:sp>
      <p:sp>
        <p:nvSpPr>
          <p:cNvPr id="5" name="Slide Number Placeholder 4"/>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F345FA1-2BA8-426C-BDE4-B79A743EC932}" type="slidenum">
              <a:rPr lang="en-US" smtClean="0">
                <a:solidFill>
                  <a:srgbClr val="000000">
                    <a:tint val="75000"/>
                  </a:srgbClr>
                </a:solidFill>
              </a:rPr>
              <a:pPr/>
              <a:t>‹#›</a:t>
            </a:fld>
            <a:endParaRPr lang="en-US" dirty="0">
              <a:solidFill>
                <a:srgbClr val="000000">
                  <a:tint val="75000"/>
                </a:srgbClr>
              </a:solidFill>
            </a:endParaRPr>
          </a:p>
        </p:txBody>
      </p:sp>
    </p:spTree>
    <p:extLst>
      <p:ext uri="{BB962C8B-B14F-4D97-AF65-F5344CB8AC3E}">
        <p14:creationId xmlns:p14="http://schemas.microsoft.com/office/powerpoint/2010/main" xmlns="" val="887327942"/>
      </p:ext>
    </p:extLst>
  </p:cSld>
  <p:clrMap bg1="lt1" tx1="dk1" bg2="lt2" tx2="dk2" accent1="accent1" accent2="accent2" accent3="accent3" accent4="accent4" accent5="accent5" accent6="accent6" hlink="hlink" folHlink="folHlink"/>
  <p:sldLayoutIdLst>
    <p:sldLayoutId id="2147483953" r:id="rId1"/>
    <p:sldLayoutId id="2147483954" r:id="rId2"/>
    <p:sldLayoutId id="2147483955" r:id="rId3"/>
    <p:sldLayoutId id="2147483956" r:id="rId4"/>
    <p:sldLayoutId id="2147483957" r:id="rId5"/>
    <p:sldLayoutId id="2147483958" r:id="rId6"/>
    <p:sldLayoutId id="2147483959" r:id="rId7"/>
    <p:sldLayoutId id="2147483960" r:id="rId8"/>
    <p:sldLayoutId id="2147483961" r:id="rId9"/>
    <p:sldLayoutId id="2147483962" r:id="rId10"/>
    <p:sldLayoutId id="2147483963" r:id="rId11"/>
    <p:sldLayoutId id="2147483964" r:id="rId12"/>
  </p:sldLayoutIdLst>
  <p:timing>
    <p:tnLst>
      <p:par>
        <p:cTn id="1" dur="indefinite" restart="never" nodeType="tmRoot"/>
      </p:par>
    </p:tnLst>
  </p:timing>
  <p:hf sldNum="0" hdr="0" dt="0"/>
  <p:txStyles>
    <p:titleStyle>
      <a:lvl1pPr algn="l" defTabSz="914400" rtl="0" eaLnBrk="1" latinLnBrk="0" hangingPunct="1">
        <a:lnSpc>
          <a:spcPct val="85000"/>
        </a:lnSpc>
        <a:spcBef>
          <a:spcPct val="0"/>
        </a:spcBef>
        <a:buNone/>
        <a:defRPr sz="2800" b="1" kern="1200">
          <a:solidFill>
            <a:srgbClr val="646464"/>
          </a:solidFill>
          <a:latin typeface="Arial" panose="020B0604020202020204" pitchFamily="34" charset="0"/>
          <a:ea typeface="+mj-ea"/>
          <a:cs typeface="Arial" pitchFamily="34" charset="0"/>
        </a:defRPr>
      </a:lvl1pPr>
    </p:titleStyle>
    <p:bodyStyle>
      <a:lvl1pPr marL="342900" indent="-342900" algn="l" defTabSz="914400" rtl="0" eaLnBrk="1" latinLnBrk="0" hangingPunct="1">
        <a:spcBef>
          <a:spcPct val="20000"/>
        </a:spcBef>
        <a:buClr>
          <a:srgbClr val="FFD200"/>
        </a:buClr>
        <a:buSzPct val="70000"/>
        <a:buFont typeface="Arial" panose="020B0604020202020204" pitchFamily="34" charset="0"/>
        <a:buChar char="►"/>
        <a:defRPr sz="2400" kern="1200">
          <a:solidFill>
            <a:srgbClr val="646464"/>
          </a:solidFill>
          <a:latin typeface="Arial" panose="020B0604020202020204" pitchFamily="34" charset="0"/>
          <a:ea typeface="+mn-ea"/>
          <a:cs typeface="+mn-cs"/>
        </a:defRPr>
      </a:lvl1pPr>
      <a:lvl2pPr marL="709613" indent="-354013" algn="l" defTabSz="914400" rtl="0" eaLnBrk="1" latinLnBrk="0" hangingPunct="1">
        <a:spcBef>
          <a:spcPct val="20000"/>
        </a:spcBef>
        <a:buClr>
          <a:srgbClr val="FFD200"/>
        </a:buClr>
        <a:buSzPct val="70000"/>
        <a:buFont typeface="Arial" panose="020B0604020202020204" pitchFamily="34" charset="0"/>
        <a:buChar char="►"/>
        <a:defRPr sz="2000" kern="1200">
          <a:solidFill>
            <a:srgbClr val="646464"/>
          </a:solidFill>
          <a:latin typeface="Arial" panose="020B0604020202020204" pitchFamily="34" charset="0"/>
          <a:ea typeface="+mn-ea"/>
          <a:cs typeface="+mn-cs"/>
        </a:defRPr>
      </a:lvl2pPr>
      <a:lvl3pPr marL="1077913" indent="-354013" algn="l" defTabSz="914400" rtl="0" eaLnBrk="1" latinLnBrk="0" hangingPunct="1">
        <a:spcBef>
          <a:spcPct val="20000"/>
        </a:spcBef>
        <a:buClr>
          <a:srgbClr val="FFD200"/>
        </a:buClr>
        <a:buSzPct val="70000"/>
        <a:buFont typeface="Arial" panose="020B0604020202020204" pitchFamily="34" charset="0"/>
        <a:buChar char="►"/>
        <a:defRPr sz="1800" kern="1200">
          <a:solidFill>
            <a:srgbClr val="646464"/>
          </a:solidFill>
          <a:latin typeface="Arial" panose="020B0604020202020204" pitchFamily="34" charset="0"/>
          <a:ea typeface="+mn-ea"/>
          <a:cs typeface="+mn-cs"/>
        </a:defRPr>
      </a:lvl3pPr>
      <a:lvl4pPr marL="1433513" indent="-355600" algn="l" defTabSz="914400" rtl="0" eaLnBrk="1" latinLnBrk="0" hangingPunct="1">
        <a:spcBef>
          <a:spcPct val="20000"/>
        </a:spcBef>
        <a:buClr>
          <a:srgbClr val="FFD200"/>
        </a:buClr>
        <a:buSzPct val="70000"/>
        <a:buFont typeface="Arial" panose="020B0604020202020204" pitchFamily="34" charset="0"/>
        <a:buChar char="►"/>
        <a:defRPr sz="1600" kern="1200">
          <a:solidFill>
            <a:srgbClr val="646464"/>
          </a:solidFill>
          <a:latin typeface="Arial" panose="020B0604020202020204" pitchFamily="34" charset="0"/>
          <a:ea typeface="+mn-ea"/>
          <a:cs typeface="+mn-cs"/>
        </a:defRPr>
      </a:lvl4pPr>
      <a:lvl5pPr marL="1787525" indent="-354013" algn="l" defTabSz="914400" rtl="0" eaLnBrk="1" latinLnBrk="0" hangingPunct="1">
        <a:spcBef>
          <a:spcPct val="20000"/>
        </a:spcBef>
        <a:buClr>
          <a:srgbClr val="FFD200"/>
        </a:buClr>
        <a:buSzPct val="70000"/>
        <a:buFont typeface="Arial" panose="020B0604020202020204" pitchFamily="34" charset="0"/>
        <a:buChar char="►"/>
        <a:defRPr sz="1600" kern="1200">
          <a:solidFill>
            <a:srgbClr val="646464"/>
          </a:solidFill>
          <a:latin typeface="Arial" panose="020B0604020202020204"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5.xml><?xml version="1.0" encoding="utf-8"?>
<p:sldMaster xmlns:a="http://schemas.openxmlformats.org/drawingml/2006/main" xmlns:r="http://schemas.openxmlformats.org/officeDocument/2006/relationships" xmlns:p="http://schemas.openxmlformats.org/presentationml/2006/main" preserve="1">
  <p:cSld>
    <p:bg>
      <p:bgPr>
        <a:solidFill>
          <a:schemeClr val="tx2"/>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1" y="201600"/>
            <a:ext cx="8229600" cy="860400"/>
          </a:xfrm>
          <a:prstGeom prst="rect">
            <a:avLst/>
          </a:prstGeom>
        </p:spPr>
        <p:txBody>
          <a:bodyPr vert="horz" lIns="0" tIns="0" rIns="0" bIns="0" rtlCol="0" anchor="t" anchorCtr="0">
            <a:noAutofit/>
          </a:bodyPr>
          <a:lstStyle/>
          <a:p>
            <a:r>
              <a:rPr lang="en-US" dirty="0" smtClean="0"/>
              <a:t>Click to edit Master title style</a:t>
            </a:r>
            <a:endParaRPr lang="en-GB" dirty="0"/>
          </a:p>
        </p:txBody>
      </p:sp>
      <p:sp>
        <p:nvSpPr>
          <p:cNvPr id="3" name="Text Placeholder 2"/>
          <p:cNvSpPr>
            <a:spLocks noGrp="1"/>
          </p:cNvSpPr>
          <p:nvPr>
            <p:ph type="body" idx="1"/>
          </p:nvPr>
        </p:nvSpPr>
        <p:spPr>
          <a:xfrm>
            <a:off x="457201" y="1425600"/>
            <a:ext cx="8229600" cy="4698000"/>
          </a:xfrm>
          <a:prstGeom prst="rect">
            <a:avLst/>
          </a:prstGeom>
        </p:spPr>
        <p:txBody>
          <a:bodyPr vert="horz" lIns="0" tIns="0" rIns="0" bIns="0" rtlCol="0" anchor="t" anchorCtr="0">
            <a:no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5" name="Footer Placeholder 4"/>
          <p:cNvSpPr>
            <a:spLocks noGrp="1"/>
          </p:cNvSpPr>
          <p:nvPr>
            <p:ph type="ftr" sz="quarter" idx="3"/>
          </p:nvPr>
        </p:nvSpPr>
        <p:spPr>
          <a:xfrm>
            <a:off x="2807362" y="6409944"/>
            <a:ext cx="3434400" cy="201168"/>
          </a:xfrm>
          <a:prstGeom prst="rect">
            <a:avLst/>
          </a:prstGeom>
        </p:spPr>
        <p:txBody>
          <a:bodyPr vert="horz" lIns="0" tIns="0" rIns="0" bIns="0" rtlCol="0" anchor="ctr" anchorCtr="0">
            <a:noAutofit/>
          </a:bodyPr>
          <a:lstStyle>
            <a:lvl1pPr algn="ctr">
              <a:defRPr sz="1100">
                <a:solidFill>
                  <a:schemeClr val="bg1"/>
                </a:solidFill>
                <a:latin typeface="+mn-lt"/>
              </a:defRPr>
            </a:lvl1pPr>
          </a:lstStyle>
          <a:p>
            <a:r>
              <a:rPr lang="en-US" smtClean="0">
                <a:solidFill>
                  <a:srgbClr val="646464"/>
                </a:solidFill>
              </a:rPr>
              <a:t>Taxation - Expatriates and Foreign nationals</a:t>
            </a:r>
            <a:endParaRPr lang="en-US" dirty="0">
              <a:solidFill>
                <a:srgbClr val="646464"/>
              </a:solidFill>
              <a:cs typeface="Arial" charset="0"/>
            </a:endParaRPr>
          </a:p>
        </p:txBody>
      </p:sp>
      <p:sp>
        <p:nvSpPr>
          <p:cNvPr id="7" name="TextBox 6"/>
          <p:cNvSpPr txBox="1"/>
          <p:nvPr/>
        </p:nvSpPr>
        <p:spPr>
          <a:xfrm>
            <a:off x="457200" y="6409944"/>
            <a:ext cx="663854" cy="201168"/>
          </a:xfrm>
          <a:prstGeom prst="rect">
            <a:avLst/>
          </a:prstGeom>
          <a:noFill/>
        </p:spPr>
        <p:txBody>
          <a:bodyPr wrap="square" lIns="0" tIns="0" rIns="0" bIns="0" rtlCol="0" anchor="ctr" anchorCtr="0">
            <a:noAutofit/>
          </a:bodyPr>
          <a:lstStyle/>
          <a:p>
            <a:r>
              <a:rPr lang="en-GB" sz="1100" dirty="0" smtClean="0">
                <a:solidFill>
                  <a:srgbClr val="646464"/>
                </a:solidFill>
              </a:rPr>
              <a:t>Page </a:t>
            </a:r>
            <a:fld id="{9AE4D82F-B047-469B-AC52-A46321747EAF}" type="slidenum">
              <a:rPr lang="en-GB" sz="1100" smtClean="0">
                <a:solidFill>
                  <a:srgbClr val="646464"/>
                </a:solidFill>
              </a:rPr>
              <a:pPr/>
              <a:t>‹#›</a:t>
            </a:fld>
            <a:endParaRPr lang="en-GB" sz="1100" dirty="0">
              <a:solidFill>
                <a:srgbClr val="646464"/>
              </a:solidFill>
            </a:endParaRPr>
          </a:p>
        </p:txBody>
      </p:sp>
      <p:grpSp>
        <p:nvGrpSpPr>
          <p:cNvPr id="8" name="Group 7"/>
          <p:cNvGrpSpPr/>
          <p:nvPr/>
        </p:nvGrpSpPr>
        <p:grpSpPr bwMode="gray">
          <a:xfrm>
            <a:off x="8440438" y="6450014"/>
            <a:ext cx="253471" cy="204787"/>
            <a:chOff x="8348663" y="6450013"/>
            <a:chExt cx="338137" cy="204787"/>
          </a:xfrm>
          <a:solidFill>
            <a:srgbClr val="808080"/>
          </a:solidFill>
        </p:grpSpPr>
        <p:sp>
          <p:nvSpPr>
            <p:cNvPr id="10" name="Freeform 9"/>
            <p:cNvSpPr>
              <a:spLocks/>
            </p:cNvSpPr>
            <p:nvPr userDrawn="1"/>
          </p:nvSpPr>
          <p:spPr bwMode="gray">
            <a:xfrm>
              <a:off x="8348663" y="6450013"/>
              <a:ext cx="163512" cy="204787"/>
            </a:xfrm>
            <a:custGeom>
              <a:avLst/>
              <a:gdLst/>
              <a:ahLst/>
              <a:cxnLst>
                <a:cxn ang="0">
                  <a:pos x="39" y="78"/>
                </a:cxn>
                <a:cxn ang="0">
                  <a:pos x="85" y="78"/>
                </a:cxn>
                <a:cxn ang="0">
                  <a:pos x="85" y="51"/>
                </a:cxn>
                <a:cxn ang="0">
                  <a:pos x="39" y="51"/>
                </a:cxn>
                <a:cxn ang="0">
                  <a:pos x="39" y="30"/>
                </a:cxn>
                <a:cxn ang="0">
                  <a:pos x="90" y="30"/>
                </a:cxn>
                <a:cxn ang="0">
                  <a:pos x="73" y="0"/>
                </a:cxn>
                <a:cxn ang="0">
                  <a:pos x="0" y="0"/>
                </a:cxn>
                <a:cxn ang="0">
                  <a:pos x="0" y="129"/>
                </a:cxn>
                <a:cxn ang="0">
                  <a:pos x="103" y="129"/>
                </a:cxn>
                <a:cxn ang="0">
                  <a:pos x="103" y="99"/>
                </a:cxn>
                <a:cxn ang="0">
                  <a:pos x="39" y="99"/>
                </a:cxn>
                <a:cxn ang="0">
                  <a:pos x="39" y="78"/>
                </a:cxn>
              </a:cxnLst>
              <a:rect l="0" t="0" r="r" b="b"/>
              <a:pathLst>
                <a:path w="103" h="129">
                  <a:moveTo>
                    <a:pt x="39" y="78"/>
                  </a:moveTo>
                  <a:lnTo>
                    <a:pt x="85" y="78"/>
                  </a:lnTo>
                  <a:lnTo>
                    <a:pt x="85" y="51"/>
                  </a:lnTo>
                  <a:lnTo>
                    <a:pt x="39" y="51"/>
                  </a:lnTo>
                  <a:lnTo>
                    <a:pt x="39" y="30"/>
                  </a:lnTo>
                  <a:lnTo>
                    <a:pt x="90" y="30"/>
                  </a:lnTo>
                  <a:lnTo>
                    <a:pt x="73" y="0"/>
                  </a:lnTo>
                  <a:lnTo>
                    <a:pt x="0" y="0"/>
                  </a:lnTo>
                  <a:lnTo>
                    <a:pt x="0" y="129"/>
                  </a:lnTo>
                  <a:lnTo>
                    <a:pt x="103" y="129"/>
                  </a:lnTo>
                  <a:lnTo>
                    <a:pt x="103" y="99"/>
                  </a:lnTo>
                  <a:lnTo>
                    <a:pt x="39" y="99"/>
                  </a:lnTo>
                  <a:lnTo>
                    <a:pt x="39" y="78"/>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646464"/>
                </a:solidFill>
              </a:endParaRPr>
            </a:p>
          </p:txBody>
        </p:sp>
        <p:sp>
          <p:nvSpPr>
            <p:cNvPr id="11" name="Freeform 10"/>
            <p:cNvSpPr>
              <a:spLocks/>
            </p:cNvSpPr>
            <p:nvPr userDrawn="1"/>
          </p:nvSpPr>
          <p:spPr bwMode="gray">
            <a:xfrm>
              <a:off x="8483600" y="6450013"/>
              <a:ext cx="203200" cy="204787"/>
            </a:xfrm>
            <a:custGeom>
              <a:avLst/>
              <a:gdLst/>
              <a:ahLst/>
              <a:cxnLst>
                <a:cxn ang="0">
                  <a:pos x="86" y="0"/>
                </a:cxn>
                <a:cxn ang="0">
                  <a:pos x="64" y="42"/>
                </a:cxn>
                <a:cxn ang="0">
                  <a:pos x="42" y="0"/>
                </a:cxn>
                <a:cxn ang="0">
                  <a:pos x="0" y="0"/>
                </a:cxn>
                <a:cxn ang="0">
                  <a:pos x="45" y="78"/>
                </a:cxn>
                <a:cxn ang="0">
                  <a:pos x="45" y="129"/>
                </a:cxn>
                <a:cxn ang="0">
                  <a:pos x="83" y="129"/>
                </a:cxn>
                <a:cxn ang="0">
                  <a:pos x="83" y="78"/>
                </a:cxn>
                <a:cxn ang="0">
                  <a:pos x="128" y="0"/>
                </a:cxn>
                <a:cxn ang="0">
                  <a:pos x="86" y="0"/>
                </a:cxn>
              </a:cxnLst>
              <a:rect l="0" t="0" r="r" b="b"/>
              <a:pathLst>
                <a:path w="128" h="129">
                  <a:moveTo>
                    <a:pt x="86" y="0"/>
                  </a:moveTo>
                  <a:lnTo>
                    <a:pt x="64" y="42"/>
                  </a:lnTo>
                  <a:lnTo>
                    <a:pt x="42" y="0"/>
                  </a:lnTo>
                  <a:lnTo>
                    <a:pt x="0" y="0"/>
                  </a:lnTo>
                  <a:lnTo>
                    <a:pt x="45" y="78"/>
                  </a:lnTo>
                  <a:lnTo>
                    <a:pt x="45" y="129"/>
                  </a:lnTo>
                  <a:lnTo>
                    <a:pt x="83" y="129"/>
                  </a:lnTo>
                  <a:lnTo>
                    <a:pt x="83" y="78"/>
                  </a:lnTo>
                  <a:lnTo>
                    <a:pt x="128" y="0"/>
                  </a:lnTo>
                  <a:lnTo>
                    <a:pt x="86"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646464"/>
                </a:solidFill>
              </a:endParaRPr>
            </a:p>
          </p:txBody>
        </p:sp>
      </p:grpSp>
    </p:spTree>
    <p:extLst>
      <p:ext uri="{BB962C8B-B14F-4D97-AF65-F5344CB8AC3E}">
        <p14:creationId xmlns:p14="http://schemas.microsoft.com/office/powerpoint/2010/main" xmlns="" val="4204715785"/>
      </p:ext>
    </p:extLst>
  </p:cSld>
  <p:clrMap bg1="lt1" tx1="dk1" bg2="lt2" tx2="dk2" accent1="accent1" accent2="accent2" accent3="accent3" accent4="accent4" accent5="accent5" accent6="accent6" hlink="hlink" folHlink="folHlink"/>
  <p:sldLayoutIdLst>
    <p:sldLayoutId id="2147483966" r:id="rId1"/>
    <p:sldLayoutId id="2147483967" r:id="rId2"/>
    <p:sldLayoutId id="2147483968" r:id="rId3"/>
    <p:sldLayoutId id="2147483969" r:id="rId4"/>
    <p:sldLayoutId id="2147483970" r:id="rId5"/>
    <p:sldLayoutId id="2147483971" r:id="rId6"/>
    <p:sldLayoutId id="2147483972" r:id="rId7"/>
    <p:sldLayoutId id="2147483973" r:id="rId8"/>
    <p:sldLayoutId id="2147483974" r:id="rId9"/>
    <p:sldLayoutId id="2147483975" r:id="rId10"/>
    <p:sldLayoutId id="2147483976" r:id="rId11"/>
    <p:sldLayoutId id="2147483977" r:id="rId12"/>
    <p:sldLayoutId id="2147483978" r:id="rId13"/>
  </p:sldLayoutIdLst>
  <p:hf sldNum="0" hdr="0" dt="0"/>
  <p:txStyles>
    <p:titleStyle>
      <a:lvl1pPr algn="l" defTabSz="914400" rtl="0" eaLnBrk="1" latinLnBrk="0" hangingPunct="1">
        <a:lnSpc>
          <a:spcPct val="85000"/>
        </a:lnSpc>
        <a:spcBef>
          <a:spcPct val="0"/>
        </a:spcBef>
        <a:buNone/>
        <a:defRPr sz="3000" b="1" kern="1200">
          <a:solidFill>
            <a:schemeClr val="bg1"/>
          </a:solidFill>
          <a:latin typeface="+mn-lt"/>
          <a:ea typeface="+mj-ea"/>
          <a:cs typeface="Arial" pitchFamily="34" charset="0"/>
        </a:defRPr>
      </a:lvl1pPr>
    </p:titleStyle>
    <p:bodyStyle>
      <a:lvl1pPr marL="342900" indent="-342900" algn="l" defTabSz="914400" rtl="0" eaLnBrk="1" latinLnBrk="0" hangingPunct="1">
        <a:spcBef>
          <a:spcPct val="20000"/>
        </a:spcBef>
        <a:buClr>
          <a:schemeClr val="accent2"/>
        </a:buClr>
        <a:buSzPct val="70000"/>
        <a:buFont typeface="Arial" pitchFamily="34" charset="0"/>
        <a:buChar char="►"/>
        <a:defRPr sz="2400" kern="1200">
          <a:solidFill>
            <a:schemeClr val="bg1"/>
          </a:solidFill>
          <a:latin typeface="+mn-lt"/>
          <a:ea typeface="+mn-ea"/>
          <a:cs typeface="+mn-cs"/>
        </a:defRPr>
      </a:lvl1pPr>
      <a:lvl2pPr marL="709613" indent="-354013" algn="l" defTabSz="914400" rtl="0" eaLnBrk="1" latinLnBrk="0" hangingPunct="1">
        <a:spcBef>
          <a:spcPct val="20000"/>
        </a:spcBef>
        <a:buClr>
          <a:schemeClr val="accent2"/>
        </a:buClr>
        <a:buSzPct val="70000"/>
        <a:buFont typeface="Arial" pitchFamily="34" charset="0"/>
        <a:buChar char="►"/>
        <a:defRPr sz="2000" kern="1200">
          <a:solidFill>
            <a:schemeClr val="bg1"/>
          </a:solidFill>
          <a:latin typeface="+mn-lt"/>
          <a:ea typeface="+mn-ea"/>
          <a:cs typeface="+mn-cs"/>
        </a:defRPr>
      </a:lvl2pPr>
      <a:lvl3pPr marL="1077913" indent="-354013" algn="l" defTabSz="914400" rtl="0" eaLnBrk="1" latinLnBrk="0" hangingPunct="1">
        <a:spcBef>
          <a:spcPct val="20000"/>
        </a:spcBef>
        <a:buClr>
          <a:schemeClr val="accent2"/>
        </a:buClr>
        <a:buSzPct val="70000"/>
        <a:buFont typeface="Arial" pitchFamily="34" charset="0"/>
        <a:buChar char="►"/>
        <a:defRPr sz="1800" kern="1200">
          <a:solidFill>
            <a:schemeClr val="bg1"/>
          </a:solidFill>
          <a:latin typeface="+mn-lt"/>
          <a:ea typeface="+mn-ea"/>
          <a:cs typeface="+mn-cs"/>
        </a:defRPr>
      </a:lvl3pPr>
      <a:lvl4pPr marL="1433513" indent="-355600" algn="l" defTabSz="914400" rtl="0" eaLnBrk="1" latinLnBrk="0" hangingPunct="1">
        <a:spcBef>
          <a:spcPct val="20000"/>
        </a:spcBef>
        <a:buClr>
          <a:schemeClr val="accent2"/>
        </a:buClr>
        <a:buSzPct val="70000"/>
        <a:buFont typeface="Arial" pitchFamily="34" charset="0"/>
        <a:buChar char="►"/>
        <a:defRPr sz="1600" kern="1200">
          <a:solidFill>
            <a:schemeClr val="bg1"/>
          </a:solidFill>
          <a:latin typeface="+mn-lt"/>
          <a:ea typeface="+mn-ea"/>
          <a:cs typeface="+mn-cs"/>
        </a:defRPr>
      </a:lvl4pPr>
      <a:lvl5pPr marL="1787525" indent="-354013" algn="l" defTabSz="914400" rtl="0" eaLnBrk="1" latinLnBrk="0" hangingPunct="1">
        <a:spcBef>
          <a:spcPct val="20000"/>
        </a:spcBef>
        <a:buClr>
          <a:schemeClr val="accent2"/>
        </a:buClr>
        <a:buSzPct val="70000"/>
        <a:buFont typeface="Arial" pitchFamily="34" charset="0"/>
        <a:buChar char="►"/>
        <a:defRPr sz="1600" kern="1200">
          <a:solidFill>
            <a:schemeClr val="bg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6.xml><?xml version="1.0" encoding="utf-8"?>
<p:sldMaster xmlns:a="http://schemas.openxmlformats.org/drawingml/2006/main" xmlns:r="http://schemas.openxmlformats.org/officeDocument/2006/relationships" xmlns:p="http://schemas.openxmlformats.org/presentationml/2006/main" preserve="1">
  <p:cSld>
    <p:bg bwMode="gray">
      <p:bgPr>
        <a:solidFill>
          <a:schemeClr val="tx2"/>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00025"/>
            <a:ext cx="8232775" cy="863600"/>
          </a:xfrm>
          <a:prstGeom prst="rect">
            <a:avLst/>
          </a:prstGeom>
          <a:noFill/>
          <a:ln w="9525">
            <a:noFill/>
            <a:miter lim="800000"/>
            <a:headEnd/>
            <a:tailEnd/>
          </a:ln>
          <a:effectLst/>
        </p:spPr>
        <p:txBody>
          <a:bodyPr vert="horz" wrap="square" lIns="0" tIns="36000" rIns="0" bIns="0" numCol="1" anchor="t" anchorCtr="0" compatLnSpc="1">
            <a:prstTxWarp prst="textNoShape">
              <a:avLst/>
            </a:prstTxWarp>
          </a:bodyPr>
          <a:lstStyle/>
          <a:p>
            <a:pPr marL="0" lvl="0" indent="0" algn="l" rtl="0" eaLnBrk="1" fontAlgn="base" hangingPunct="1">
              <a:lnSpc>
                <a:spcPct val="85000"/>
              </a:lnSpc>
              <a:spcBef>
                <a:spcPts val="0"/>
              </a:spcBef>
              <a:spcAft>
                <a:spcPts val="600"/>
              </a:spcAft>
              <a:buClr>
                <a:schemeClr val="accent2"/>
              </a:buClr>
              <a:buSzPct val="100000"/>
              <a:buFontTx/>
              <a:buNone/>
            </a:pPr>
            <a:r>
              <a:rPr lang="en-US" noProof="0" dirty="0" smtClean="0"/>
              <a:t>Click to edit Master title style</a:t>
            </a:r>
          </a:p>
        </p:txBody>
      </p:sp>
      <p:sp>
        <p:nvSpPr>
          <p:cNvPr id="1027" name="Rectangle 3"/>
          <p:cNvSpPr>
            <a:spLocks noGrp="1" noChangeArrowheads="1"/>
          </p:cNvSpPr>
          <p:nvPr>
            <p:ph type="body" idx="1"/>
          </p:nvPr>
        </p:nvSpPr>
        <p:spPr bwMode="auto">
          <a:xfrm>
            <a:off x="455613" y="1177925"/>
            <a:ext cx="8234362" cy="4937124"/>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p>
            <a:pPr lvl="0"/>
            <a:r>
              <a:rPr lang="en-US" noProof="0" dirty="0" smtClean="0"/>
              <a:t>Click to edit Master text styles</a:t>
            </a:r>
          </a:p>
          <a:p>
            <a:pPr lvl="1"/>
            <a:r>
              <a:rPr lang="en-US" noProof="0" dirty="0" smtClean="0"/>
              <a:t>Second level</a:t>
            </a:r>
          </a:p>
          <a:p>
            <a:pPr lvl="2"/>
            <a:r>
              <a:rPr lang="en-US" noProof="0" dirty="0" smtClean="0"/>
              <a:t>Third level</a:t>
            </a:r>
          </a:p>
          <a:p>
            <a:pPr lvl="3"/>
            <a:r>
              <a:rPr lang="en-US" noProof="0" dirty="0" smtClean="0"/>
              <a:t>Fourth level</a:t>
            </a:r>
          </a:p>
          <a:p>
            <a:pPr lvl="4"/>
            <a:r>
              <a:rPr lang="en-US" noProof="0" dirty="0" smtClean="0"/>
              <a:t>Fifth level</a:t>
            </a:r>
          </a:p>
        </p:txBody>
      </p:sp>
      <p:sp>
        <p:nvSpPr>
          <p:cNvPr id="1032" name="Rectangle 8"/>
          <p:cNvSpPr>
            <a:spLocks noChangeArrowheads="1"/>
          </p:cNvSpPr>
          <p:nvPr/>
        </p:nvSpPr>
        <p:spPr bwMode="auto">
          <a:xfrm>
            <a:off x="3375360" y="6419850"/>
            <a:ext cx="2394886" cy="169277"/>
          </a:xfrm>
          <a:prstGeom prst="rect">
            <a:avLst/>
          </a:prstGeom>
          <a:noFill/>
          <a:ln w="9525">
            <a:noFill/>
            <a:miter lim="800000"/>
            <a:headEnd/>
            <a:tailEnd/>
          </a:ln>
          <a:effectLst/>
        </p:spPr>
        <p:txBody>
          <a:bodyPr wrap="none" lIns="0" tIns="0" rIns="0" bIns="0">
            <a:spAutoFit/>
          </a:bodyPr>
          <a:lstStyle/>
          <a:p>
            <a:pPr algn="ctr" fontAlgn="base">
              <a:spcBef>
                <a:spcPct val="0"/>
              </a:spcBef>
              <a:spcAft>
                <a:spcPct val="0"/>
              </a:spcAft>
            </a:pPr>
            <a:r>
              <a:rPr lang="en-US" sz="1100" dirty="0" smtClean="0">
                <a:solidFill>
                  <a:srgbClr val="646464"/>
                </a:solidFill>
                <a:latin typeface="EYInterstate Light" panose="02000506000000020004" pitchFamily="2" charset="0"/>
                <a:cs typeface="Arial" charset="0"/>
              </a:rPr>
              <a:t>Short-term business traveler services</a:t>
            </a:r>
            <a:endParaRPr lang="en-US" sz="1100" dirty="0">
              <a:solidFill>
                <a:srgbClr val="646464"/>
              </a:solidFill>
              <a:latin typeface="EYInterstate Light" panose="02000506000000020004" pitchFamily="2" charset="0"/>
              <a:cs typeface="Arial" charset="0"/>
            </a:endParaRPr>
          </a:p>
        </p:txBody>
      </p:sp>
      <p:sp>
        <p:nvSpPr>
          <p:cNvPr id="1033" name="Rectangle 9"/>
          <p:cNvSpPr>
            <a:spLocks noChangeArrowheads="1"/>
          </p:cNvSpPr>
          <p:nvPr/>
        </p:nvSpPr>
        <p:spPr bwMode="auto">
          <a:xfrm>
            <a:off x="457200" y="6419850"/>
            <a:ext cx="545021" cy="169277"/>
          </a:xfrm>
          <a:prstGeom prst="rect">
            <a:avLst/>
          </a:prstGeom>
          <a:noFill/>
          <a:ln w="9525">
            <a:noFill/>
            <a:miter lim="800000"/>
            <a:headEnd/>
            <a:tailEnd/>
          </a:ln>
          <a:effectLst/>
        </p:spPr>
        <p:txBody>
          <a:bodyPr wrap="none" lIns="0" tIns="0" rIns="0" bIns="0">
            <a:spAutoFit/>
          </a:bodyPr>
          <a:lstStyle/>
          <a:p>
            <a:pPr fontAlgn="base">
              <a:spcBef>
                <a:spcPct val="0"/>
              </a:spcBef>
              <a:spcAft>
                <a:spcPct val="0"/>
              </a:spcAft>
            </a:pPr>
            <a:r>
              <a:rPr lang="en-US" sz="1100" dirty="0">
                <a:solidFill>
                  <a:srgbClr val="646464"/>
                </a:solidFill>
                <a:latin typeface="EYInterstate Light" panose="02000506000000020004" pitchFamily="2" charset="0"/>
                <a:cs typeface="Arial" charset="0"/>
              </a:rPr>
              <a:t>Page </a:t>
            </a:r>
            <a:fld id="{176C9665-13A1-4E4A-84AC-67452C24411B}" type="slidenum">
              <a:rPr lang="en-US" sz="1100" smtClean="0">
                <a:solidFill>
                  <a:srgbClr val="646464"/>
                </a:solidFill>
                <a:latin typeface="EYInterstate Light" panose="02000506000000020004" pitchFamily="2" charset="0"/>
                <a:cs typeface="Arial" charset="0"/>
              </a:rPr>
              <a:pPr fontAlgn="base">
                <a:spcBef>
                  <a:spcPct val="0"/>
                </a:spcBef>
                <a:spcAft>
                  <a:spcPct val="0"/>
                </a:spcAft>
              </a:pPr>
              <a:t>‹#›</a:t>
            </a:fld>
            <a:endParaRPr lang="en-US" sz="700" dirty="0">
              <a:solidFill>
                <a:srgbClr val="646464"/>
              </a:solidFill>
              <a:latin typeface="EYInterstate Light" panose="02000506000000020004" pitchFamily="2" charset="0"/>
              <a:cs typeface="Arial" charset="0"/>
            </a:endParaRPr>
          </a:p>
        </p:txBody>
      </p:sp>
      <p:sp>
        <p:nvSpPr>
          <p:cNvPr id="1035" name="Line 11"/>
          <p:cNvSpPr>
            <a:spLocks noChangeShapeType="1"/>
          </p:cNvSpPr>
          <p:nvPr/>
        </p:nvSpPr>
        <p:spPr bwMode="auto">
          <a:xfrm>
            <a:off x="455613" y="6243638"/>
            <a:ext cx="8229600" cy="0"/>
          </a:xfrm>
          <a:prstGeom prst="line">
            <a:avLst/>
          </a:prstGeom>
          <a:noFill/>
          <a:ln w="3175">
            <a:solidFill>
              <a:srgbClr val="646464"/>
            </a:solidFill>
            <a:round/>
            <a:headEnd/>
            <a:tailEnd/>
          </a:ln>
          <a:effectLst/>
        </p:spPr>
        <p:txBody>
          <a:bodyPr wrap="none" anchor="ctr"/>
          <a:lstStyle/>
          <a:p>
            <a:pPr fontAlgn="base">
              <a:spcBef>
                <a:spcPct val="0"/>
              </a:spcBef>
              <a:spcAft>
                <a:spcPct val="0"/>
              </a:spcAft>
            </a:pPr>
            <a:endParaRPr lang="en-US" dirty="0">
              <a:solidFill>
                <a:srgbClr val="646464"/>
              </a:solidFill>
              <a:latin typeface="EYInterstate Light" panose="02000506000000020004" pitchFamily="2" charset="0"/>
            </a:endParaRPr>
          </a:p>
        </p:txBody>
      </p:sp>
      <p:grpSp>
        <p:nvGrpSpPr>
          <p:cNvPr id="36" name="Group 35"/>
          <p:cNvGrpSpPr/>
          <p:nvPr userDrawn="1"/>
        </p:nvGrpSpPr>
        <p:grpSpPr bwMode="gray">
          <a:xfrm>
            <a:off x="8348663" y="6450013"/>
            <a:ext cx="338137" cy="204787"/>
            <a:chOff x="8348663" y="6450013"/>
            <a:chExt cx="338137" cy="204787"/>
          </a:xfrm>
          <a:solidFill>
            <a:srgbClr val="808080"/>
          </a:solidFill>
        </p:grpSpPr>
        <p:sp>
          <p:nvSpPr>
            <p:cNvPr id="37" name="Freeform 5"/>
            <p:cNvSpPr>
              <a:spLocks/>
            </p:cNvSpPr>
            <p:nvPr userDrawn="1"/>
          </p:nvSpPr>
          <p:spPr bwMode="gray">
            <a:xfrm>
              <a:off x="8348663" y="6450013"/>
              <a:ext cx="163512" cy="204787"/>
            </a:xfrm>
            <a:custGeom>
              <a:avLst/>
              <a:gdLst/>
              <a:ahLst/>
              <a:cxnLst>
                <a:cxn ang="0">
                  <a:pos x="39" y="78"/>
                </a:cxn>
                <a:cxn ang="0">
                  <a:pos x="85" y="78"/>
                </a:cxn>
                <a:cxn ang="0">
                  <a:pos x="85" y="51"/>
                </a:cxn>
                <a:cxn ang="0">
                  <a:pos x="39" y="51"/>
                </a:cxn>
                <a:cxn ang="0">
                  <a:pos x="39" y="30"/>
                </a:cxn>
                <a:cxn ang="0">
                  <a:pos x="90" y="30"/>
                </a:cxn>
                <a:cxn ang="0">
                  <a:pos x="73" y="0"/>
                </a:cxn>
                <a:cxn ang="0">
                  <a:pos x="0" y="0"/>
                </a:cxn>
                <a:cxn ang="0">
                  <a:pos x="0" y="129"/>
                </a:cxn>
                <a:cxn ang="0">
                  <a:pos x="103" y="129"/>
                </a:cxn>
                <a:cxn ang="0">
                  <a:pos x="103" y="99"/>
                </a:cxn>
                <a:cxn ang="0">
                  <a:pos x="39" y="99"/>
                </a:cxn>
                <a:cxn ang="0">
                  <a:pos x="39" y="78"/>
                </a:cxn>
              </a:cxnLst>
              <a:rect l="0" t="0" r="r" b="b"/>
              <a:pathLst>
                <a:path w="103" h="129">
                  <a:moveTo>
                    <a:pt x="39" y="78"/>
                  </a:moveTo>
                  <a:lnTo>
                    <a:pt x="85" y="78"/>
                  </a:lnTo>
                  <a:lnTo>
                    <a:pt x="85" y="51"/>
                  </a:lnTo>
                  <a:lnTo>
                    <a:pt x="39" y="51"/>
                  </a:lnTo>
                  <a:lnTo>
                    <a:pt x="39" y="30"/>
                  </a:lnTo>
                  <a:lnTo>
                    <a:pt x="90" y="30"/>
                  </a:lnTo>
                  <a:lnTo>
                    <a:pt x="73" y="0"/>
                  </a:lnTo>
                  <a:lnTo>
                    <a:pt x="0" y="0"/>
                  </a:lnTo>
                  <a:lnTo>
                    <a:pt x="0" y="129"/>
                  </a:lnTo>
                  <a:lnTo>
                    <a:pt x="103" y="129"/>
                  </a:lnTo>
                  <a:lnTo>
                    <a:pt x="103" y="99"/>
                  </a:lnTo>
                  <a:lnTo>
                    <a:pt x="39" y="99"/>
                  </a:lnTo>
                  <a:lnTo>
                    <a:pt x="39" y="78"/>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dirty="0">
                <a:solidFill>
                  <a:srgbClr val="000000"/>
                </a:solidFill>
                <a:latin typeface="EYInterstate Light" panose="02000506000000020004" pitchFamily="2" charset="0"/>
              </a:endParaRPr>
            </a:p>
          </p:txBody>
        </p:sp>
        <p:sp>
          <p:nvSpPr>
            <p:cNvPr id="38" name="Freeform 6"/>
            <p:cNvSpPr>
              <a:spLocks/>
            </p:cNvSpPr>
            <p:nvPr userDrawn="1"/>
          </p:nvSpPr>
          <p:spPr bwMode="gray">
            <a:xfrm>
              <a:off x="8483600" y="6450013"/>
              <a:ext cx="203200" cy="204787"/>
            </a:xfrm>
            <a:custGeom>
              <a:avLst/>
              <a:gdLst/>
              <a:ahLst/>
              <a:cxnLst>
                <a:cxn ang="0">
                  <a:pos x="86" y="0"/>
                </a:cxn>
                <a:cxn ang="0">
                  <a:pos x="64" y="42"/>
                </a:cxn>
                <a:cxn ang="0">
                  <a:pos x="42" y="0"/>
                </a:cxn>
                <a:cxn ang="0">
                  <a:pos x="0" y="0"/>
                </a:cxn>
                <a:cxn ang="0">
                  <a:pos x="45" y="78"/>
                </a:cxn>
                <a:cxn ang="0">
                  <a:pos x="45" y="129"/>
                </a:cxn>
                <a:cxn ang="0">
                  <a:pos x="83" y="129"/>
                </a:cxn>
                <a:cxn ang="0">
                  <a:pos x="83" y="78"/>
                </a:cxn>
                <a:cxn ang="0">
                  <a:pos x="128" y="0"/>
                </a:cxn>
                <a:cxn ang="0">
                  <a:pos x="86" y="0"/>
                </a:cxn>
              </a:cxnLst>
              <a:rect l="0" t="0" r="r" b="b"/>
              <a:pathLst>
                <a:path w="128" h="129">
                  <a:moveTo>
                    <a:pt x="86" y="0"/>
                  </a:moveTo>
                  <a:lnTo>
                    <a:pt x="64" y="42"/>
                  </a:lnTo>
                  <a:lnTo>
                    <a:pt x="42" y="0"/>
                  </a:lnTo>
                  <a:lnTo>
                    <a:pt x="0" y="0"/>
                  </a:lnTo>
                  <a:lnTo>
                    <a:pt x="45" y="78"/>
                  </a:lnTo>
                  <a:lnTo>
                    <a:pt x="45" y="129"/>
                  </a:lnTo>
                  <a:lnTo>
                    <a:pt x="83" y="129"/>
                  </a:lnTo>
                  <a:lnTo>
                    <a:pt x="83" y="78"/>
                  </a:lnTo>
                  <a:lnTo>
                    <a:pt x="128" y="0"/>
                  </a:lnTo>
                  <a:lnTo>
                    <a:pt x="86"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dirty="0">
                <a:solidFill>
                  <a:srgbClr val="000000"/>
                </a:solidFill>
                <a:latin typeface="EYInterstate Light" panose="02000506000000020004" pitchFamily="2" charset="0"/>
              </a:endParaRPr>
            </a:p>
          </p:txBody>
        </p:sp>
      </p:grpSp>
      <p:sp>
        <p:nvSpPr>
          <p:cNvPr id="11" name="Line 10"/>
          <p:cNvSpPr>
            <a:spLocks noChangeShapeType="1"/>
          </p:cNvSpPr>
          <p:nvPr userDrawn="1"/>
        </p:nvSpPr>
        <p:spPr bwMode="auto">
          <a:xfrm>
            <a:off x="455613" y="1042988"/>
            <a:ext cx="8229600" cy="0"/>
          </a:xfrm>
          <a:prstGeom prst="line">
            <a:avLst/>
          </a:prstGeom>
          <a:noFill/>
          <a:ln w="19050">
            <a:solidFill>
              <a:srgbClr val="FFE600"/>
            </a:solidFill>
            <a:round/>
            <a:headEnd/>
            <a:tailEnd/>
          </a:ln>
          <a:effectLst/>
        </p:spPr>
        <p:txBody>
          <a:bodyPr wrap="none" anchor="ctr"/>
          <a:lstStyle/>
          <a:p>
            <a:pPr fontAlgn="base">
              <a:spcBef>
                <a:spcPct val="0"/>
              </a:spcBef>
              <a:spcAft>
                <a:spcPct val="0"/>
              </a:spcAft>
            </a:pPr>
            <a:endParaRPr lang="en-US" dirty="0">
              <a:solidFill>
                <a:srgbClr val="646464"/>
              </a:solidFill>
              <a:latin typeface="EYInterstate Light" panose="02000506000000020004" pitchFamily="2" charset="0"/>
            </a:endParaRPr>
          </a:p>
        </p:txBody>
      </p:sp>
    </p:spTree>
    <p:extLst>
      <p:ext uri="{BB962C8B-B14F-4D97-AF65-F5344CB8AC3E}">
        <p14:creationId xmlns:p14="http://schemas.microsoft.com/office/powerpoint/2010/main" xmlns="" val="2682895642"/>
      </p:ext>
    </p:extLst>
  </p:cSld>
  <p:clrMap bg1="lt1" tx1="dk1" bg2="lt2" tx2="dk2" accent1="accent1" accent2="accent2" accent3="accent3" accent4="accent4" accent5="accent5" accent6="accent6" hlink="hlink" folHlink="folHlink"/>
  <p:sldLayoutIdLst>
    <p:sldLayoutId id="2147483980" r:id="rId1"/>
    <p:sldLayoutId id="2147483981" r:id="rId2"/>
    <p:sldLayoutId id="2147483982" r:id="rId3"/>
    <p:sldLayoutId id="2147483983" r:id="rId4"/>
    <p:sldLayoutId id="2147483984" r:id="rId5"/>
    <p:sldLayoutId id="2147483985" r:id="rId6"/>
    <p:sldLayoutId id="2147483986" r:id="rId7"/>
    <p:sldLayoutId id="2147483987" r:id="rId8"/>
    <p:sldLayoutId id="2147483988" r:id="rId9"/>
    <p:sldLayoutId id="2147483989" r:id="rId10"/>
    <p:sldLayoutId id="2147483990" r:id="rId11"/>
    <p:sldLayoutId id="2147483991" r:id="rId12"/>
    <p:sldLayoutId id="2147483992" r:id="rId13"/>
  </p:sldLayoutIdLst>
  <p:timing>
    <p:tnLst>
      <p:par>
        <p:cTn id="1" dur="indefinite" restart="never" nodeType="tmRoot"/>
      </p:par>
    </p:tnLst>
  </p:timing>
  <p:hf sldNum="0" hdr="0" dt="0"/>
  <p:txStyles>
    <p:titleStyle>
      <a:lvl1pPr algn="l" rtl="0" eaLnBrk="1" fontAlgn="base" hangingPunct="1">
        <a:lnSpc>
          <a:spcPct val="85000"/>
        </a:lnSpc>
        <a:spcBef>
          <a:spcPct val="0"/>
        </a:spcBef>
        <a:spcAft>
          <a:spcPts val="0"/>
        </a:spcAft>
        <a:defRPr lang="en-US" sz="2800" b="1" baseline="0" noProof="0" dirty="0" smtClean="0">
          <a:solidFill>
            <a:srgbClr val="646464"/>
          </a:solidFill>
          <a:latin typeface="EYInterstate" panose="02000503020000020004" pitchFamily="2" charset="0"/>
          <a:ea typeface="+mn-ea"/>
          <a:cs typeface="+mn-cs"/>
        </a:defRPr>
      </a:lvl1pPr>
      <a:lvl2pPr algn="l" rtl="0" eaLnBrk="1" fontAlgn="base" hangingPunct="1">
        <a:lnSpc>
          <a:spcPct val="85000"/>
        </a:lnSpc>
        <a:spcBef>
          <a:spcPct val="0"/>
        </a:spcBef>
        <a:spcAft>
          <a:spcPct val="0"/>
        </a:spcAft>
        <a:defRPr sz="3000" b="1">
          <a:solidFill>
            <a:srgbClr val="646464"/>
          </a:solidFill>
          <a:latin typeface="Arial" charset="0"/>
        </a:defRPr>
      </a:lvl2pPr>
      <a:lvl3pPr algn="l" rtl="0" eaLnBrk="1" fontAlgn="base" hangingPunct="1">
        <a:lnSpc>
          <a:spcPct val="85000"/>
        </a:lnSpc>
        <a:spcBef>
          <a:spcPct val="0"/>
        </a:spcBef>
        <a:spcAft>
          <a:spcPct val="0"/>
        </a:spcAft>
        <a:defRPr sz="3000" b="1">
          <a:solidFill>
            <a:srgbClr val="646464"/>
          </a:solidFill>
          <a:latin typeface="Arial" charset="0"/>
        </a:defRPr>
      </a:lvl3pPr>
      <a:lvl4pPr algn="l" rtl="0" eaLnBrk="1" fontAlgn="base" hangingPunct="1">
        <a:lnSpc>
          <a:spcPct val="85000"/>
        </a:lnSpc>
        <a:spcBef>
          <a:spcPct val="0"/>
        </a:spcBef>
        <a:spcAft>
          <a:spcPct val="0"/>
        </a:spcAft>
        <a:defRPr sz="3000" b="1">
          <a:solidFill>
            <a:srgbClr val="646464"/>
          </a:solidFill>
          <a:latin typeface="Arial" charset="0"/>
        </a:defRPr>
      </a:lvl4pPr>
      <a:lvl5pPr algn="l" rtl="0" eaLnBrk="1" fontAlgn="base" hangingPunct="1">
        <a:lnSpc>
          <a:spcPct val="85000"/>
        </a:lnSpc>
        <a:spcBef>
          <a:spcPct val="0"/>
        </a:spcBef>
        <a:spcAft>
          <a:spcPct val="0"/>
        </a:spcAft>
        <a:defRPr sz="3000" b="1">
          <a:solidFill>
            <a:srgbClr val="646464"/>
          </a:solidFill>
          <a:latin typeface="Arial" charset="0"/>
        </a:defRPr>
      </a:lvl5pPr>
      <a:lvl6pPr marL="457200" algn="l" rtl="0" eaLnBrk="1" fontAlgn="base" hangingPunct="1">
        <a:lnSpc>
          <a:spcPct val="85000"/>
        </a:lnSpc>
        <a:spcBef>
          <a:spcPct val="0"/>
        </a:spcBef>
        <a:spcAft>
          <a:spcPct val="0"/>
        </a:spcAft>
        <a:defRPr sz="3000" b="1">
          <a:solidFill>
            <a:srgbClr val="646464"/>
          </a:solidFill>
          <a:latin typeface="Arial" charset="0"/>
        </a:defRPr>
      </a:lvl6pPr>
      <a:lvl7pPr marL="914400" algn="l" rtl="0" eaLnBrk="1" fontAlgn="base" hangingPunct="1">
        <a:lnSpc>
          <a:spcPct val="85000"/>
        </a:lnSpc>
        <a:spcBef>
          <a:spcPct val="0"/>
        </a:spcBef>
        <a:spcAft>
          <a:spcPct val="0"/>
        </a:spcAft>
        <a:defRPr sz="3000" b="1">
          <a:solidFill>
            <a:srgbClr val="646464"/>
          </a:solidFill>
          <a:latin typeface="Arial" charset="0"/>
        </a:defRPr>
      </a:lvl7pPr>
      <a:lvl8pPr marL="1371600" algn="l" rtl="0" eaLnBrk="1" fontAlgn="base" hangingPunct="1">
        <a:lnSpc>
          <a:spcPct val="85000"/>
        </a:lnSpc>
        <a:spcBef>
          <a:spcPct val="0"/>
        </a:spcBef>
        <a:spcAft>
          <a:spcPct val="0"/>
        </a:spcAft>
        <a:defRPr sz="3000" b="1">
          <a:solidFill>
            <a:srgbClr val="646464"/>
          </a:solidFill>
          <a:latin typeface="Arial" charset="0"/>
        </a:defRPr>
      </a:lvl8pPr>
      <a:lvl9pPr marL="1828800" algn="l" rtl="0" eaLnBrk="1" fontAlgn="base" hangingPunct="1">
        <a:lnSpc>
          <a:spcPct val="85000"/>
        </a:lnSpc>
        <a:spcBef>
          <a:spcPct val="0"/>
        </a:spcBef>
        <a:spcAft>
          <a:spcPct val="0"/>
        </a:spcAft>
        <a:defRPr sz="3000" b="1">
          <a:solidFill>
            <a:srgbClr val="646464"/>
          </a:solidFill>
          <a:latin typeface="Arial" charset="0"/>
        </a:defRPr>
      </a:lvl9pPr>
    </p:titleStyle>
    <p:bodyStyle>
      <a:lvl1pPr marL="290513" indent="-290513" algn="l" rtl="0" eaLnBrk="1" fontAlgn="base" hangingPunct="1">
        <a:spcBef>
          <a:spcPts val="0"/>
        </a:spcBef>
        <a:spcAft>
          <a:spcPts val="600"/>
        </a:spcAft>
        <a:buClr>
          <a:schemeClr val="bg2"/>
        </a:buClr>
        <a:buSzPct val="70000"/>
        <a:buFont typeface="Arial" panose="020B0604020202020204" pitchFamily="34" charset="0"/>
        <a:buChar char="►"/>
        <a:defRPr sz="2000">
          <a:solidFill>
            <a:srgbClr val="646464"/>
          </a:solidFill>
          <a:latin typeface="EYInterstate Light" panose="02000506000000020004" pitchFamily="2" charset="0"/>
          <a:ea typeface="+mn-ea"/>
          <a:cs typeface="+mn-cs"/>
        </a:defRPr>
      </a:lvl1pPr>
      <a:lvl2pPr marL="519113" indent="-228600" algn="l" rtl="0" eaLnBrk="1" fontAlgn="base" hangingPunct="1">
        <a:spcBef>
          <a:spcPts val="0"/>
        </a:spcBef>
        <a:spcAft>
          <a:spcPts val="600"/>
        </a:spcAft>
        <a:buClr>
          <a:schemeClr val="bg2"/>
        </a:buClr>
        <a:buSzPct val="70000"/>
        <a:buFont typeface="Arial" panose="020B0604020202020204" pitchFamily="34" charset="0"/>
        <a:buChar char="►"/>
        <a:defRPr sz="1800">
          <a:solidFill>
            <a:srgbClr val="646464"/>
          </a:solidFill>
          <a:latin typeface="EYInterstate Light" panose="02000506000000020004" pitchFamily="2" charset="0"/>
        </a:defRPr>
      </a:lvl2pPr>
      <a:lvl3pPr marL="747713" indent="-228600" algn="l" rtl="0" eaLnBrk="1" fontAlgn="base" hangingPunct="1">
        <a:spcBef>
          <a:spcPts val="0"/>
        </a:spcBef>
        <a:spcAft>
          <a:spcPts val="600"/>
        </a:spcAft>
        <a:buClr>
          <a:schemeClr val="bg2"/>
        </a:buClr>
        <a:buSzPct val="70000"/>
        <a:buFont typeface="Arial" panose="020B0604020202020204" pitchFamily="34" charset="0"/>
        <a:buChar char="►"/>
        <a:defRPr sz="1600">
          <a:solidFill>
            <a:srgbClr val="646464"/>
          </a:solidFill>
          <a:latin typeface="EYInterstate Light" panose="02000506000000020004" pitchFamily="2" charset="0"/>
        </a:defRPr>
      </a:lvl3pPr>
      <a:lvl4pPr marL="976313" indent="-228600" algn="l" rtl="0" eaLnBrk="1" fontAlgn="base" hangingPunct="1">
        <a:spcBef>
          <a:spcPts val="0"/>
        </a:spcBef>
        <a:spcAft>
          <a:spcPts val="600"/>
        </a:spcAft>
        <a:buClr>
          <a:schemeClr val="bg2"/>
        </a:buClr>
        <a:buSzPct val="70000"/>
        <a:buFont typeface="Arial" panose="020B0604020202020204" pitchFamily="34" charset="0"/>
        <a:buChar char="►"/>
        <a:defRPr sz="1400">
          <a:solidFill>
            <a:srgbClr val="646464"/>
          </a:solidFill>
          <a:latin typeface="EYInterstate Light" panose="02000506000000020004" pitchFamily="2" charset="0"/>
        </a:defRPr>
      </a:lvl4pPr>
      <a:lvl5pPr marL="1204913" indent="-228600" algn="l" rtl="0" eaLnBrk="1" fontAlgn="base" hangingPunct="1">
        <a:spcBef>
          <a:spcPts val="0"/>
        </a:spcBef>
        <a:spcAft>
          <a:spcPts val="600"/>
        </a:spcAft>
        <a:buClr>
          <a:schemeClr val="bg2"/>
        </a:buClr>
        <a:buSzPct val="70000"/>
        <a:buFont typeface="Arial" panose="020B0604020202020204" pitchFamily="34" charset="0"/>
        <a:buChar char="►"/>
        <a:defRPr sz="1400">
          <a:solidFill>
            <a:srgbClr val="646464"/>
          </a:solidFill>
          <a:latin typeface="EYInterstate Light" panose="02000506000000020004" pitchFamily="2" charset="0"/>
        </a:defRPr>
      </a:lvl5pPr>
      <a:lvl6pPr marL="2257425" indent="-357188" algn="l" rtl="0" eaLnBrk="1" fontAlgn="base" hangingPunct="1">
        <a:spcBef>
          <a:spcPct val="20000"/>
        </a:spcBef>
        <a:spcAft>
          <a:spcPct val="0"/>
        </a:spcAft>
        <a:buClr>
          <a:srgbClr val="FFD200"/>
        </a:buClr>
        <a:buSzPct val="75000"/>
        <a:buFont typeface="Arial" charset="0"/>
        <a:buChar char="►"/>
        <a:defRPr sz="1600">
          <a:solidFill>
            <a:srgbClr val="646464"/>
          </a:solidFill>
          <a:latin typeface="+mn-lt"/>
        </a:defRPr>
      </a:lvl6pPr>
      <a:lvl7pPr marL="2714625" indent="-357188" algn="l" rtl="0" eaLnBrk="1" fontAlgn="base" hangingPunct="1">
        <a:spcBef>
          <a:spcPct val="20000"/>
        </a:spcBef>
        <a:spcAft>
          <a:spcPct val="0"/>
        </a:spcAft>
        <a:buClr>
          <a:srgbClr val="FFD200"/>
        </a:buClr>
        <a:buSzPct val="75000"/>
        <a:buFont typeface="Arial" charset="0"/>
        <a:buChar char="►"/>
        <a:defRPr sz="1600">
          <a:solidFill>
            <a:srgbClr val="646464"/>
          </a:solidFill>
          <a:latin typeface="+mn-lt"/>
        </a:defRPr>
      </a:lvl7pPr>
      <a:lvl8pPr marL="3171825" indent="-357188" algn="l" rtl="0" eaLnBrk="1" fontAlgn="base" hangingPunct="1">
        <a:spcBef>
          <a:spcPct val="20000"/>
        </a:spcBef>
        <a:spcAft>
          <a:spcPct val="0"/>
        </a:spcAft>
        <a:buClr>
          <a:srgbClr val="FFD200"/>
        </a:buClr>
        <a:buSzPct val="75000"/>
        <a:buFont typeface="Arial" charset="0"/>
        <a:buChar char="►"/>
        <a:defRPr sz="1600">
          <a:solidFill>
            <a:srgbClr val="646464"/>
          </a:solidFill>
          <a:latin typeface="+mn-lt"/>
        </a:defRPr>
      </a:lvl8pPr>
      <a:lvl9pPr marL="3629025" indent="-357188" algn="l" rtl="0" eaLnBrk="1" fontAlgn="base" hangingPunct="1">
        <a:spcBef>
          <a:spcPct val="20000"/>
        </a:spcBef>
        <a:spcAft>
          <a:spcPct val="0"/>
        </a:spcAft>
        <a:buClr>
          <a:srgbClr val="FFD200"/>
        </a:buClr>
        <a:buSzPct val="75000"/>
        <a:buFont typeface="Arial" charset="0"/>
        <a:buChar char="►"/>
        <a:defRPr sz="1600">
          <a:solidFill>
            <a:srgbClr val="646464"/>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tx2"/>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1600"/>
            <a:ext cx="8229600" cy="860400"/>
          </a:xfrm>
          <a:prstGeom prst="rect">
            <a:avLst/>
          </a:prstGeom>
        </p:spPr>
        <p:txBody>
          <a:bodyPr vert="horz" lIns="0" tIns="0" rIns="0" bIns="0" rtlCol="0" anchor="t" anchorCtr="0">
            <a:noAutofit/>
          </a:bodyPr>
          <a:lstStyle/>
          <a:p>
            <a:r>
              <a:rPr lang="en-US" dirty="0" smtClean="0"/>
              <a:t>Click to edit Master title style</a:t>
            </a:r>
            <a:endParaRPr lang="en-GB" dirty="0"/>
          </a:p>
        </p:txBody>
      </p:sp>
      <p:sp>
        <p:nvSpPr>
          <p:cNvPr id="3" name="Text Placeholder 2"/>
          <p:cNvSpPr>
            <a:spLocks noGrp="1"/>
          </p:cNvSpPr>
          <p:nvPr>
            <p:ph type="body" idx="1"/>
          </p:nvPr>
        </p:nvSpPr>
        <p:spPr>
          <a:xfrm>
            <a:off x="457200" y="1425600"/>
            <a:ext cx="8229600" cy="4698000"/>
          </a:xfrm>
          <a:prstGeom prst="rect">
            <a:avLst/>
          </a:prstGeom>
        </p:spPr>
        <p:txBody>
          <a:bodyPr vert="horz" lIns="0" tIns="0" rIns="0" bIns="0" rtlCol="0" anchor="t" anchorCtr="0">
            <a:no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5" name="Footer Placeholder 4"/>
          <p:cNvSpPr>
            <a:spLocks noGrp="1"/>
          </p:cNvSpPr>
          <p:nvPr>
            <p:ph type="ftr" sz="quarter" idx="3"/>
          </p:nvPr>
        </p:nvSpPr>
        <p:spPr>
          <a:xfrm>
            <a:off x="2588400" y="6415200"/>
            <a:ext cx="3434400" cy="201600"/>
          </a:xfrm>
          <a:prstGeom prst="rect">
            <a:avLst/>
          </a:prstGeom>
        </p:spPr>
        <p:txBody>
          <a:bodyPr vert="horz" lIns="0" tIns="0" rIns="0" bIns="0" rtlCol="0" anchor="t" anchorCtr="0">
            <a:noAutofit/>
          </a:bodyPr>
          <a:lstStyle>
            <a:lvl1pPr algn="l">
              <a:defRPr sz="1100">
                <a:solidFill>
                  <a:schemeClr val="bg1"/>
                </a:solidFill>
              </a:defRPr>
            </a:lvl1pPr>
          </a:lstStyle>
          <a:p>
            <a:r>
              <a:rPr lang="en-US" smtClean="0"/>
              <a:t>Taxation - Expatriates and Foreign nationals</a:t>
            </a:r>
            <a:endParaRPr lang="en-GB" dirty="0"/>
          </a:p>
        </p:txBody>
      </p:sp>
      <p:sp>
        <p:nvSpPr>
          <p:cNvPr id="7" name="TextBox 6"/>
          <p:cNvSpPr txBox="1"/>
          <p:nvPr/>
        </p:nvSpPr>
        <p:spPr>
          <a:xfrm>
            <a:off x="457200" y="6415200"/>
            <a:ext cx="720000" cy="198000"/>
          </a:xfrm>
          <a:prstGeom prst="rect">
            <a:avLst/>
          </a:prstGeom>
          <a:noFill/>
        </p:spPr>
        <p:txBody>
          <a:bodyPr wrap="square" lIns="0" tIns="0" rIns="0" bIns="0" rtlCol="0">
            <a:noAutofit/>
          </a:bodyPr>
          <a:lstStyle/>
          <a:p>
            <a:r>
              <a:rPr lang="en-GB" sz="1100" dirty="0" smtClean="0">
                <a:solidFill>
                  <a:srgbClr val="808080"/>
                </a:solidFill>
              </a:rPr>
              <a:t>Page </a:t>
            </a:r>
            <a:fld id="{9AE4D82F-B047-469B-AC52-A46321747EAF}" type="slidenum">
              <a:rPr lang="en-GB" sz="1100" smtClean="0">
                <a:solidFill>
                  <a:srgbClr val="808080"/>
                </a:solidFill>
              </a:rPr>
              <a:pPr/>
              <a:t>‹#›</a:t>
            </a:fld>
            <a:endParaRPr lang="en-GB" sz="1100" dirty="0">
              <a:solidFill>
                <a:srgbClr val="808080"/>
              </a:solidFill>
            </a:endParaRPr>
          </a:p>
        </p:txBody>
      </p:sp>
      <p:grpSp>
        <p:nvGrpSpPr>
          <p:cNvPr id="8" name="Group 7"/>
          <p:cNvGrpSpPr/>
          <p:nvPr/>
        </p:nvGrpSpPr>
        <p:grpSpPr bwMode="gray">
          <a:xfrm>
            <a:off x="8348663" y="6450013"/>
            <a:ext cx="338137" cy="204787"/>
            <a:chOff x="8348663" y="6450013"/>
            <a:chExt cx="338137" cy="204787"/>
          </a:xfrm>
          <a:solidFill>
            <a:srgbClr val="808080"/>
          </a:solidFill>
        </p:grpSpPr>
        <p:sp>
          <p:nvSpPr>
            <p:cNvPr id="10" name="Freeform 5"/>
            <p:cNvSpPr>
              <a:spLocks/>
            </p:cNvSpPr>
            <p:nvPr userDrawn="1"/>
          </p:nvSpPr>
          <p:spPr bwMode="gray">
            <a:xfrm>
              <a:off x="8348663" y="6450013"/>
              <a:ext cx="163512" cy="204787"/>
            </a:xfrm>
            <a:custGeom>
              <a:avLst/>
              <a:gdLst/>
              <a:ahLst/>
              <a:cxnLst>
                <a:cxn ang="0">
                  <a:pos x="39" y="78"/>
                </a:cxn>
                <a:cxn ang="0">
                  <a:pos x="85" y="78"/>
                </a:cxn>
                <a:cxn ang="0">
                  <a:pos x="85" y="51"/>
                </a:cxn>
                <a:cxn ang="0">
                  <a:pos x="39" y="51"/>
                </a:cxn>
                <a:cxn ang="0">
                  <a:pos x="39" y="30"/>
                </a:cxn>
                <a:cxn ang="0">
                  <a:pos x="90" y="30"/>
                </a:cxn>
                <a:cxn ang="0">
                  <a:pos x="73" y="0"/>
                </a:cxn>
                <a:cxn ang="0">
                  <a:pos x="0" y="0"/>
                </a:cxn>
                <a:cxn ang="0">
                  <a:pos x="0" y="129"/>
                </a:cxn>
                <a:cxn ang="0">
                  <a:pos x="103" y="129"/>
                </a:cxn>
                <a:cxn ang="0">
                  <a:pos x="103" y="99"/>
                </a:cxn>
                <a:cxn ang="0">
                  <a:pos x="39" y="99"/>
                </a:cxn>
                <a:cxn ang="0">
                  <a:pos x="39" y="78"/>
                </a:cxn>
              </a:cxnLst>
              <a:rect l="0" t="0" r="r" b="b"/>
              <a:pathLst>
                <a:path w="103" h="129">
                  <a:moveTo>
                    <a:pt x="39" y="78"/>
                  </a:moveTo>
                  <a:lnTo>
                    <a:pt x="85" y="78"/>
                  </a:lnTo>
                  <a:lnTo>
                    <a:pt x="85" y="51"/>
                  </a:lnTo>
                  <a:lnTo>
                    <a:pt x="39" y="51"/>
                  </a:lnTo>
                  <a:lnTo>
                    <a:pt x="39" y="30"/>
                  </a:lnTo>
                  <a:lnTo>
                    <a:pt x="90" y="30"/>
                  </a:lnTo>
                  <a:lnTo>
                    <a:pt x="73" y="0"/>
                  </a:lnTo>
                  <a:lnTo>
                    <a:pt x="0" y="0"/>
                  </a:lnTo>
                  <a:lnTo>
                    <a:pt x="0" y="129"/>
                  </a:lnTo>
                  <a:lnTo>
                    <a:pt x="103" y="129"/>
                  </a:lnTo>
                  <a:lnTo>
                    <a:pt x="103" y="99"/>
                  </a:lnTo>
                  <a:lnTo>
                    <a:pt x="39" y="99"/>
                  </a:lnTo>
                  <a:lnTo>
                    <a:pt x="39" y="78"/>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11" name="Freeform 6"/>
            <p:cNvSpPr>
              <a:spLocks/>
            </p:cNvSpPr>
            <p:nvPr userDrawn="1"/>
          </p:nvSpPr>
          <p:spPr bwMode="gray">
            <a:xfrm>
              <a:off x="8483600" y="6450013"/>
              <a:ext cx="203200" cy="204787"/>
            </a:xfrm>
            <a:custGeom>
              <a:avLst/>
              <a:gdLst/>
              <a:ahLst/>
              <a:cxnLst>
                <a:cxn ang="0">
                  <a:pos x="86" y="0"/>
                </a:cxn>
                <a:cxn ang="0">
                  <a:pos x="64" y="42"/>
                </a:cxn>
                <a:cxn ang="0">
                  <a:pos x="42" y="0"/>
                </a:cxn>
                <a:cxn ang="0">
                  <a:pos x="0" y="0"/>
                </a:cxn>
                <a:cxn ang="0">
                  <a:pos x="45" y="78"/>
                </a:cxn>
                <a:cxn ang="0">
                  <a:pos x="45" y="129"/>
                </a:cxn>
                <a:cxn ang="0">
                  <a:pos x="83" y="129"/>
                </a:cxn>
                <a:cxn ang="0">
                  <a:pos x="83" y="78"/>
                </a:cxn>
                <a:cxn ang="0">
                  <a:pos x="128" y="0"/>
                </a:cxn>
                <a:cxn ang="0">
                  <a:pos x="86" y="0"/>
                </a:cxn>
              </a:cxnLst>
              <a:rect l="0" t="0" r="r" b="b"/>
              <a:pathLst>
                <a:path w="128" h="129">
                  <a:moveTo>
                    <a:pt x="86" y="0"/>
                  </a:moveTo>
                  <a:lnTo>
                    <a:pt x="64" y="42"/>
                  </a:lnTo>
                  <a:lnTo>
                    <a:pt x="42" y="0"/>
                  </a:lnTo>
                  <a:lnTo>
                    <a:pt x="0" y="0"/>
                  </a:lnTo>
                  <a:lnTo>
                    <a:pt x="45" y="78"/>
                  </a:lnTo>
                  <a:lnTo>
                    <a:pt x="45" y="129"/>
                  </a:lnTo>
                  <a:lnTo>
                    <a:pt x="83" y="129"/>
                  </a:lnTo>
                  <a:lnTo>
                    <a:pt x="83" y="78"/>
                  </a:lnTo>
                  <a:lnTo>
                    <a:pt x="128" y="0"/>
                  </a:lnTo>
                  <a:lnTo>
                    <a:pt x="86"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grpSp>
    </p:spTree>
    <p:extLst>
      <p:ext uri="{BB962C8B-B14F-4D97-AF65-F5344CB8AC3E}">
        <p14:creationId xmlns:p14="http://schemas.microsoft.com/office/powerpoint/2010/main" xmlns="" val="2074791551"/>
      </p:ext>
    </p:extLst>
  </p:cSld>
  <p:clrMap bg1="lt1" tx1="dk1" bg2="lt2" tx2="dk2" accent1="accent1" accent2="accent2" accent3="accent3" accent4="accent4" accent5="accent5" accent6="accent6" hlink="hlink" folHlink="folHlink"/>
  <p:sldLayoutIdLst>
    <p:sldLayoutId id="2147483709" r:id="rId1"/>
    <p:sldLayoutId id="2147483723" r:id="rId2"/>
    <p:sldLayoutId id="2147483710" r:id="rId3"/>
    <p:sldLayoutId id="2147483711" r:id="rId4"/>
    <p:sldLayoutId id="2147483712" r:id="rId5"/>
    <p:sldLayoutId id="2147483713" r:id="rId6"/>
    <p:sldLayoutId id="2147483714" r:id="rId7"/>
    <p:sldLayoutId id="2147483715" r:id="rId8"/>
    <p:sldLayoutId id="2147483716" r:id="rId9"/>
    <p:sldLayoutId id="2147483718" r:id="rId10"/>
    <p:sldLayoutId id="2147483727" r:id="rId11"/>
    <p:sldLayoutId id="2147483719" r:id="rId12"/>
    <p:sldLayoutId id="2147483720" r:id="rId13"/>
    <p:sldLayoutId id="2147483721" r:id="rId14"/>
  </p:sldLayoutIdLst>
  <p:hf sldNum="0" hdr="0" dt="0"/>
  <p:txStyles>
    <p:titleStyle>
      <a:lvl1pPr algn="l" defTabSz="914400" rtl="0" eaLnBrk="1" latinLnBrk="0" hangingPunct="1">
        <a:lnSpc>
          <a:spcPct val="85000"/>
        </a:lnSpc>
        <a:spcBef>
          <a:spcPct val="0"/>
        </a:spcBef>
        <a:buNone/>
        <a:defRPr sz="3000" b="1" kern="1200">
          <a:solidFill>
            <a:srgbClr val="808080"/>
          </a:solidFill>
          <a:latin typeface="Arial" pitchFamily="34" charset="0"/>
          <a:ea typeface="+mj-ea"/>
          <a:cs typeface="Arial" pitchFamily="34" charset="0"/>
        </a:defRPr>
      </a:lvl1pPr>
    </p:titleStyle>
    <p:bodyStyle>
      <a:lvl1pPr marL="342900" indent="-342900" algn="l" defTabSz="914400" rtl="0" eaLnBrk="1" latinLnBrk="0" hangingPunct="1">
        <a:spcBef>
          <a:spcPct val="20000"/>
        </a:spcBef>
        <a:buClr>
          <a:schemeClr val="accent2"/>
        </a:buClr>
        <a:buSzPct val="70000"/>
        <a:buFont typeface="Arial" pitchFamily="34" charset="0"/>
        <a:buChar char="►"/>
        <a:defRPr sz="2400" kern="1200">
          <a:solidFill>
            <a:srgbClr val="808080"/>
          </a:solidFill>
          <a:latin typeface="+mn-lt"/>
          <a:ea typeface="+mn-ea"/>
          <a:cs typeface="+mn-cs"/>
        </a:defRPr>
      </a:lvl1pPr>
      <a:lvl2pPr marL="709613" indent="-354013" algn="l" defTabSz="914400" rtl="0" eaLnBrk="1" latinLnBrk="0" hangingPunct="1">
        <a:spcBef>
          <a:spcPct val="20000"/>
        </a:spcBef>
        <a:buClr>
          <a:schemeClr val="accent2"/>
        </a:buClr>
        <a:buSzPct val="70000"/>
        <a:buFont typeface="Arial" pitchFamily="34" charset="0"/>
        <a:buChar char="►"/>
        <a:defRPr sz="2000" kern="1200">
          <a:solidFill>
            <a:srgbClr val="808080"/>
          </a:solidFill>
          <a:latin typeface="+mn-lt"/>
          <a:ea typeface="+mn-ea"/>
          <a:cs typeface="+mn-cs"/>
        </a:defRPr>
      </a:lvl2pPr>
      <a:lvl3pPr marL="1077913" indent="-354013" algn="l" defTabSz="914400" rtl="0" eaLnBrk="1" latinLnBrk="0" hangingPunct="1">
        <a:spcBef>
          <a:spcPct val="20000"/>
        </a:spcBef>
        <a:buClr>
          <a:schemeClr val="accent2"/>
        </a:buClr>
        <a:buSzPct val="70000"/>
        <a:buFont typeface="Arial" pitchFamily="34" charset="0"/>
        <a:buChar char="►"/>
        <a:defRPr sz="1800" kern="1200">
          <a:solidFill>
            <a:srgbClr val="808080"/>
          </a:solidFill>
          <a:latin typeface="+mn-lt"/>
          <a:ea typeface="+mn-ea"/>
          <a:cs typeface="+mn-cs"/>
        </a:defRPr>
      </a:lvl3pPr>
      <a:lvl4pPr marL="1433513" indent="-355600" algn="l" defTabSz="914400" rtl="0" eaLnBrk="1" latinLnBrk="0" hangingPunct="1">
        <a:spcBef>
          <a:spcPct val="20000"/>
        </a:spcBef>
        <a:buClr>
          <a:schemeClr val="accent2"/>
        </a:buClr>
        <a:buSzPct val="70000"/>
        <a:buFont typeface="Arial" pitchFamily="34" charset="0"/>
        <a:buChar char="►"/>
        <a:defRPr sz="1600" kern="1200">
          <a:solidFill>
            <a:srgbClr val="808080"/>
          </a:solidFill>
          <a:latin typeface="+mn-lt"/>
          <a:ea typeface="+mn-ea"/>
          <a:cs typeface="+mn-cs"/>
        </a:defRPr>
      </a:lvl4pPr>
      <a:lvl5pPr marL="1787525" indent="-354013" algn="l" defTabSz="914400" rtl="0" eaLnBrk="1" latinLnBrk="0" hangingPunct="1">
        <a:spcBef>
          <a:spcPct val="20000"/>
        </a:spcBef>
        <a:buClr>
          <a:schemeClr val="accent2"/>
        </a:buClr>
        <a:buSzPct val="70000"/>
        <a:buFont typeface="Arial" pitchFamily="34" charset="0"/>
        <a:buChar char="►"/>
        <a:defRPr sz="1600" kern="1200">
          <a:solidFill>
            <a:srgbClr val="808080"/>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tx2"/>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1600"/>
            <a:ext cx="8229600" cy="860400"/>
          </a:xfrm>
          <a:prstGeom prst="rect">
            <a:avLst/>
          </a:prstGeom>
        </p:spPr>
        <p:txBody>
          <a:bodyPr vert="horz" lIns="0" tIns="0" rIns="0" bIns="0" rtlCol="0" anchor="t" anchorCtr="0">
            <a:noAutofit/>
          </a:bodyPr>
          <a:lstStyle/>
          <a:p>
            <a:r>
              <a:rPr lang="en-US" dirty="0" smtClean="0"/>
              <a:t>Click to edit Master title style</a:t>
            </a:r>
            <a:endParaRPr lang="en-GB" dirty="0"/>
          </a:p>
        </p:txBody>
      </p:sp>
      <p:sp>
        <p:nvSpPr>
          <p:cNvPr id="3" name="Text Placeholder 2"/>
          <p:cNvSpPr>
            <a:spLocks noGrp="1"/>
          </p:cNvSpPr>
          <p:nvPr>
            <p:ph type="body" idx="1"/>
          </p:nvPr>
        </p:nvSpPr>
        <p:spPr>
          <a:xfrm>
            <a:off x="457200" y="1425600"/>
            <a:ext cx="8229600" cy="4698000"/>
          </a:xfrm>
          <a:prstGeom prst="rect">
            <a:avLst/>
          </a:prstGeom>
        </p:spPr>
        <p:txBody>
          <a:bodyPr vert="horz" lIns="0" tIns="0" rIns="0" bIns="0" rtlCol="0" anchor="t" anchorCtr="0">
            <a:no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5" name="Footer Placeholder 4"/>
          <p:cNvSpPr>
            <a:spLocks noGrp="1"/>
          </p:cNvSpPr>
          <p:nvPr>
            <p:ph type="ftr" sz="quarter" idx="3"/>
          </p:nvPr>
        </p:nvSpPr>
        <p:spPr>
          <a:xfrm>
            <a:off x="2588400" y="6415200"/>
            <a:ext cx="3434400" cy="201600"/>
          </a:xfrm>
          <a:prstGeom prst="rect">
            <a:avLst/>
          </a:prstGeom>
        </p:spPr>
        <p:txBody>
          <a:bodyPr vert="horz" lIns="0" tIns="0" rIns="0" bIns="0" rtlCol="0" anchor="t" anchorCtr="0">
            <a:noAutofit/>
          </a:bodyPr>
          <a:lstStyle>
            <a:lvl1pPr algn="l">
              <a:defRPr sz="1100">
                <a:solidFill>
                  <a:schemeClr val="bg1"/>
                </a:solidFill>
              </a:defRPr>
            </a:lvl1pPr>
          </a:lstStyle>
          <a:p>
            <a:r>
              <a:rPr lang="en-US" smtClean="0"/>
              <a:t>Taxation - Expatriates and Foreign nationals</a:t>
            </a:r>
            <a:endParaRPr lang="en-GB" dirty="0"/>
          </a:p>
        </p:txBody>
      </p:sp>
      <p:sp>
        <p:nvSpPr>
          <p:cNvPr id="7" name="TextBox 6"/>
          <p:cNvSpPr txBox="1"/>
          <p:nvPr/>
        </p:nvSpPr>
        <p:spPr>
          <a:xfrm>
            <a:off x="457200" y="6415200"/>
            <a:ext cx="720000" cy="198000"/>
          </a:xfrm>
          <a:prstGeom prst="rect">
            <a:avLst/>
          </a:prstGeom>
          <a:noFill/>
        </p:spPr>
        <p:txBody>
          <a:bodyPr wrap="square" lIns="0" tIns="0" rIns="0" bIns="0" rtlCol="0">
            <a:noAutofit/>
          </a:bodyPr>
          <a:lstStyle/>
          <a:p>
            <a:r>
              <a:rPr lang="en-GB" sz="1100" dirty="0" smtClean="0">
                <a:solidFill>
                  <a:schemeClr val="bg1"/>
                </a:solidFill>
              </a:rPr>
              <a:t>Page </a:t>
            </a:r>
            <a:fld id="{9AE4D82F-B047-469B-AC52-A46321747EAF}" type="slidenum">
              <a:rPr lang="en-GB" sz="1100" smtClean="0">
                <a:solidFill>
                  <a:schemeClr val="bg1"/>
                </a:solidFill>
              </a:rPr>
              <a:pPr/>
              <a:t>‹#›</a:t>
            </a:fld>
            <a:endParaRPr lang="en-GB" sz="1100" dirty="0">
              <a:solidFill>
                <a:schemeClr val="bg1"/>
              </a:solidFill>
            </a:endParaRPr>
          </a:p>
        </p:txBody>
      </p:sp>
      <p:grpSp>
        <p:nvGrpSpPr>
          <p:cNvPr id="9" name="Group 8"/>
          <p:cNvGrpSpPr/>
          <p:nvPr/>
        </p:nvGrpSpPr>
        <p:grpSpPr bwMode="black">
          <a:xfrm>
            <a:off x="8348663" y="6450013"/>
            <a:ext cx="338137" cy="204787"/>
            <a:chOff x="8348663" y="6450013"/>
            <a:chExt cx="338137" cy="204787"/>
          </a:xfrm>
          <a:solidFill>
            <a:srgbClr val="FFFFFF"/>
          </a:solidFill>
        </p:grpSpPr>
        <p:sp>
          <p:nvSpPr>
            <p:cNvPr id="10" name="Freeform 5"/>
            <p:cNvSpPr>
              <a:spLocks/>
            </p:cNvSpPr>
            <p:nvPr userDrawn="1"/>
          </p:nvSpPr>
          <p:spPr bwMode="black">
            <a:xfrm>
              <a:off x="8348663" y="6450013"/>
              <a:ext cx="163512" cy="204787"/>
            </a:xfrm>
            <a:custGeom>
              <a:avLst/>
              <a:gdLst/>
              <a:ahLst/>
              <a:cxnLst>
                <a:cxn ang="0">
                  <a:pos x="39" y="78"/>
                </a:cxn>
                <a:cxn ang="0">
                  <a:pos x="85" y="78"/>
                </a:cxn>
                <a:cxn ang="0">
                  <a:pos x="85" y="51"/>
                </a:cxn>
                <a:cxn ang="0">
                  <a:pos x="39" y="51"/>
                </a:cxn>
                <a:cxn ang="0">
                  <a:pos x="39" y="30"/>
                </a:cxn>
                <a:cxn ang="0">
                  <a:pos x="90" y="30"/>
                </a:cxn>
                <a:cxn ang="0">
                  <a:pos x="73" y="0"/>
                </a:cxn>
                <a:cxn ang="0">
                  <a:pos x="0" y="0"/>
                </a:cxn>
                <a:cxn ang="0">
                  <a:pos x="0" y="129"/>
                </a:cxn>
                <a:cxn ang="0">
                  <a:pos x="103" y="129"/>
                </a:cxn>
                <a:cxn ang="0">
                  <a:pos x="103" y="99"/>
                </a:cxn>
                <a:cxn ang="0">
                  <a:pos x="39" y="99"/>
                </a:cxn>
                <a:cxn ang="0">
                  <a:pos x="39" y="78"/>
                </a:cxn>
              </a:cxnLst>
              <a:rect l="0" t="0" r="r" b="b"/>
              <a:pathLst>
                <a:path w="103" h="129">
                  <a:moveTo>
                    <a:pt x="39" y="78"/>
                  </a:moveTo>
                  <a:lnTo>
                    <a:pt x="85" y="78"/>
                  </a:lnTo>
                  <a:lnTo>
                    <a:pt x="85" y="51"/>
                  </a:lnTo>
                  <a:lnTo>
                    <a:pt x="39" y="51"/>
                  </a:lnTo>
                  <a:lnTo>
                    <a:pt x="39" y="30"/>
                  </a:lnTo>
                  <a:lnTo>
                    <a:pt x="90" y="30"/>
                  </a:lnTo>
                  <a:lnTo>
                    <a:pt x="73" y="0"/>
                  </a:lnTo>
                  <a:lnTo>
                    <a:pt x="0" y="0"/>
                  </a:lnTo>
                  <a:lnTo>
                    <a:pt x="0" y="129"/>
                  </a:lnTo>
                  <a:lnTo>
                    <a:pt x="103" y="129"/>
                  </a:lnTo>
                  <a:lnTo>
                    <a:pt x="103" y="99"/>
                  </a:lnTo>
                  <a:lnTo>
                    <a:pt x="39" y="99"/>
                  </a:lnTo>
                  <a:lnTo>
                    <a:pt x="39" y="78"/>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11" name="Freeform 6"/>
            <p:cNvSpPr>
              <a:spLocks/>
            </p:cNvSpPr>
            <p:nvPr userDrawn="1"/>
          </p:nvSpPr>
          <p:spPr bwMode="black">
            <a:xfrm>
              <a:off x="8483600" y="6450013"/>
              <a:ext cx="203200" cy="204787"/>
            </a:xfrm>
            <a:custGeom>
              <a:avLst/>
              <a:gdLst/>
              <a:ahLst/>
              <a:cxnLst>
                <a:cxn ang="0">
                  <a:pos x="86" y="0"/>
                </a:cxn>
                <a:cxn ang="0">
                  <a:pos x="64" y="42"/>
                </a:cxn>
                <a:cxn ang="0">
                  <a:pos x="42" y="0"/>
                </a:cxn>
                <a:cxn ang="0">
                  <a:pos x="0" y="0"/>
                </a:cxn>
                <a:cxn ang="0">
                  <a:pos x="45" y="78"/>
                </a:cxn>
                <a:cxn ang="0">
                  <a:pos x="45" y="129"/>
                </a:cxn>
                <a:cxn ang="0">
                  <a:pos x="83" y="129"/>
                </a:cxn>
                <a:cxn ang="0">
                  <a:pos x="83" y="78"/>
                </a:cxn>
                <a:cxn ang="0">
                  <a:pos x="128" y="0"/>
                </a:cxn>
                <a:cxn ang="0">
                  <a:pos x="86" y="0"/>
                </a:cxn>
              </a:cxnLst>
              <a:rect l="0" t="0" r="r" b="b"/>
              <a:pathLst>
                <a:path w="128" h="129">
                  <a:moveTo>
                    <a:pt x="86" y="0"/>
                  </a:moveTo>
                  <a:lnTo>
                    <a:pt x="64" y="42"/>
                  </a:lnTo>
                  <a:lnTo>
                    <a:pt x="42" y="0"/>
                  </a:lnTo>
                  <a:lnTo>
                    <a:pt x="0" y="0"/>
                  </a:lnTo>
                  <a:lnTo>
                    <a:pt x="45" y="78"/>
                  </a:lnTo>
                  <a:lnTo>
                    <a:pt x="45" y="129"/>
                  </a:lnTo>
                  <a:lnTo>
                    <a:pt x="83" y="129"/>
                  </a:lnTo>
                  <a:lnTo>
                    <a:pt x="83" y="78"/>
                  </a:lnTo>
                  <a:lnTo>
                    <a:pt x="128" y="0"/>
                  </a:lnTo>
                  <a:lnTo>
                    <a:pt x="86"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grpSp>
    </p:spTree>
  </p:cSld>
  <p:clrMap bg1="lt1" tx1="dk1" bg2="lt2" tx2="dk2" accent1="accent1" accent2="accent2" accent3="accent3" accent4="accent4" accent5="accent5" accent6="accent6" hlink="hlink" folHlink="folHlink"/>
  <p:sldLayoutIdLst>
    <p:sldLayoutId id="2147483681" r:id="rId1"/>
    <p:sldLayoutId id="2147483724" r:id="rId2"/>
    <p:sldLayoutId id="2147483682" r:id="rId3"/>
    <p:sldLayoutId id="2147483683" r:id="rId4"/>
    <p:sldLayoutId id="2147483684" r:id="rId5"/>
    <p:sldLayoutId id="2147483685" r:id="rId6"/>
    <p:sldLayoutId id="2147483686" r:id="rId7"/>
    <p:sldLayoutId id="2147483687" r:id="rId8"/>
    <p:sldLayoutId id="2147483688" r:id="rId9"/>
    <p:sldLayoutId id="2147483690" r:id="rId10"/>
    <p:sldLayoutId id="2147483728" r:id="rId11"/>
    <p:sldLayoutId id="2147483691" r:id="rId12"/>
    <p:sldLayoutId id="2147483692" r:id="rId13"/>
    <p:sldLayoutId id="2147483693" r:id="rId14"/>
  </p:sldLayoutIdLst>
  <p:hf sldNum="0" hdr="0" dt="0"/>
  <p:txStyles>
    <p:titleStyle>
      <a:lvl1pPr algn="l" defTabSz="914400" rtl="0" eaLnBrk="1" latinLnBrk="0" hangingPunct="1">
        <a:lnSpc>
          <a:spcPct val="85000"/>
        </a:lnSpc>
        <a:spcBef>
          <a:spcPct val="0"/>
        </a:spcBef>
        <a:buNone/>
        <a:defRPr sz="3000" b="1" kern="1200">
          <a:solidFill>
            <a:schemeClr val="bg1"/>
          </a:solidFill>
          <a:latin typeface="Arial" pitchFamily="34" charset="0"/>
          <a:ea typeface="+mj-ea"/>
          <a:cs typeface="Arial" pitchFamily="34" charset="0"/>
        </a:defRPr>
      </a:lvl1pPr>
    </p:titleStyle>
    <p:bodyStyle>
      <a:lvl1pPr marL="342900" indent="-342900" algn="l" defTabSz="914400" rtl="0" eaLnBrk="1" latinLnBrk="0" hangingPunct="1">
        <a:spcBef>
          <a:spcPct val="20000"/>
        </a:spcBef>
        <a:buClr>
          <a:schemeClr val="accent2"/>
        </a:buClr>
        <a:buSzPct val="70000"/>
        <a:buFont typeface="Arial" pitchFamily="34" charset="0"/>
        <a:buChar char="►"/>
        <a:defRPr sz="2400" kern="1200">
          <a:solidFill>
            <a:schemeClr val="bg1"/>
          </a:solidFill>
          <a:latin typeface="+mn-lt"/>
          <a:ea typeface="+mn-ea"/>
          <a:cs typeface="+mn-cs"/>
        </a:defRPr>
      </a:lvl1pPr>
      <a:lvl2pPr marL="709613" indent="-354013" algn="l" defTabSz="914400" rtl="0" eaLnBrk="1" latinLnBrk="0" hangingPunct="1">
        <a:spcBef>
          <a:spcPct val="20000"/>
        </a:spcBef>
        <a:buClr>
          <a:schemeClr val="accent2"/>
        </a:buClr>
        <a:buSzPct val="70000"/>
        <a:buFont typeface="Arial" pitchFamily="34" charset="0"/>
        <a:buChar char="►"/>
        <a:defRPr sz="2000" kern="1200">
          <a:solidFill>
            <a:schemeClr val="bg1"/>
          </a:solidFill>
          <a:latin typeface="+mn-lt"/>
          <a:ea typeface="+mn-ea"/>
          <a:cs typeface="+mn-cs"/>
        </a:defRPr>
      </a:lvl2pPr>
      <a:lvl3pPr marL="1077913" indent="-354013" algn="l" defTabSz="914400" rtl="0" eaLnBrk="1" latinLnBrk="0" hangingPunct="1">
        <a:spcBef>
          <a:spcPct val="20000"/>
        </a:spcBef>
        <a:buClr>
          <a:schemeClr val="accent2"/>
        </a:buClr>
        <a:buSzPct val="70000"/>
        <a:buFont typeface="Arial" pitchFamily="34" charset="0"/>
        <a:buChar char="►"/>
        <a:defRPr sz="1800" kern="1200">
          <a:solidFill>
            <a:schemeClr val="bg1"/>
          </a:solidFill>
          <a:latin typeface="+mn-lt"/>
          <a:ea typeface="+mn-ea"/>
          <a:cs typeface="+mn-cs"/>
        </a:defRPr>
      </a:lvl3pPr>
      <a:lvl4pPr marL="1433513" indent="-355600" algn="l" defTabSz="914400" rtl="0" eaLnBrk="1" latinLnBrk="0" hangingPunct="1">
        <a:spcBef>
          <a:spcPct val="20000"/>
        </a:spcBef>
        <a:buClr>
          <a:schemeClr val="accent2"/>
        </a:buClr>
        <a:buSzPct val="70000"/>
        <a:buFont typeface="Arial" pitchFamily="34" charset="0"/>
        <a:buChar char="►"/>
        <a:defRPr sz="1600" kern="1200">
          <a:solidFill>
            <a:schemeClr val="bg1"/>
          </a:solidFill>
          <a:latin typeface="+mn-lt"/>
          <a:ea typeface="+mn-ea"/>
          <a:cs typeface="+mn-cs"/>
        </a:defRPr>
      </a:lvl4pPr>
      <a:lvl5pPr marL="1787525" indent="-354013" algn="l" defTabSz="914400" rtl="0" eaLnBrk="1" latinLnBrk="0" hangingPunct="1">
        <a:spcBef>
          <a:spcPct val="20000"/>
        </a:spcBef>
        <a:buClr>
          <a:schemeClr val="accent2"/>
        </a:buClr>
        <a:buSzPct val="70000"/>
        <a:buFont typeface="Arial" pitchFamily="34" charset="0"/>
        <a:buChar char="►"/>
        <a:defRPr sz="1600" kern="1200">
          <a:solidFill>
            <a:schemeClr val="bg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tx2"/>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1600"/>
            <a:ext cx="8229600" cy="860400"/>
          </a:xfrm>
          <a:prstGeom prst="rect">
            <a:avLst/>
          </a:prstGeom>
        </p:spPr>
        <p:txBody>
          <a:bodyPr vert="horz" lIns="0" tIns="0" rIns="0" bIns="0" rtlCol="0" anchor="t" anchorCtr="0">
            <a:noAutofit/>
          </a:bodyPr>
          <a:lstStyle/>
          <a:p>
            <a:r>
              <a:rPr lang="en-US" dirty="0" smtClean="0"/>
              <a:t>Click to edit Master title style</a:t>
            </a:r>
            <a:endParaRPr lang="en-GB" dirty="0"/>
          </a:p>
        </p:txBody>
      </p:sp>
      <p:sp>
        <p:nvSpPr>
          <p:cNvPr id="3" name="Text Placeholder 2"/>
          <p:cNvSpPr>
            <a:spLocks noGrp="1"/>
          </p:cNvSpPr>
          <p:nvPr>
            <p:ph type="body" idx="1"/>
          </p:nvPr>
        </p:nvSpPr>
        <p:spPr>
          <a:xfrm>
            <a:off x="457200" y="1425600"/>
            <a:ext cx="8229600" cy="4698000"/>
          </a:xfrm>
          <a:prstGeom prst="rect">
            <a:avLst/>
          </a:prstGeom>
        </p:spPr>
        <p:txBody>
          <a:bodyPr vert="horz" lIns="0" tIns="0" rIns="0" bIns="0" rtlCol="0" anchor="t" anchorCtr="0">
            <a:no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5" name="Footer Placeholder 4"/>
          <p:cNvSpPr>
            <a:spLocks noGrp="1"/>
          </p:cNvSpPr>
          <p:nvPr>
            <p:ph type="ftr" sz="quarter" idx="3"/>
          </p:nvPr>
        </p:nvSpPr>
        <p:spPr>
          <a:xfrm>
            <a:off x="2588400" y="6415200"/>
            <a:ext cx="3434400" cy="201600"/>
          </a:xfrm>
          <a:prstGeom prst="rect">
            <a:avLst/>
          </a:prstGeom>
        </p:spPr>
        <p:txBody>
          <a:bodyPr vert="horz" lIns="0" tIns="0" rIns="0" bIns="0" rtlCol="0" anchor="t" anchorCtr="0">
            <a:noAutofit/>
          </a:bodyPr>
          <a:lstStyle>
            <a:lvl1pPr algn="l">
              <a:defRPr sz="1100">
                <a:solidFill>
                  <a:schemeClr val="bg1"/>
                </a:solidFill>
              </a:defRPr>
            </a:lvl1pPr>
          </a:lstStyle>
          <a:p>
            <a:r>
              <a:rPr lang="en-US" smtClean="0"/>
              <a:t>Taxation - Expatriates and Foreign nationals</a:t>
            </a:r>
            <a:endParaRPr lang="en-GB" dirty="0"/>
          </a:p>
        </p:txBody>
      </p:sp>
      <p:sp>
        <p:nvSpPr>
          <p:cNvPr id="7" name="TextBox 6"/>
          <p:cNvSpPr txBox="1"/>
          <p:nvPr/>
        </p:nvSpPr>
        <p:spPr>
          <a:xfrm>
            <a:off x="457200" y="6415200"/>
            <a:ext cx="720000" cy="198000"/>
          </a:xfrm>
          <a:prstGeom prst="rect">
            <a:avLst/>
          </a:prstGeom>
          <a:noFill/>
        </p:spPr>
        <p:txBody>
          <a:bodyPr wrap="square" lIns="0" tIns="0" rIns="0" bIns="0" rtlCol="0">
            <a:noAutofit/>
          </a:bodyPr>
          <a:lstStyle/>
          <a:p>
            <a:r>
              <a:rPr lang="en-GB" sz="1100" dirty="0" smtClean="0">
                <a:solidFill>
                  <a:schemeClr val="bg1"/>
                </a:solidFill>
              </a:rPr>
              <a:t>Page </a:t>
            </a:r>
            <a:fld id="{9AE4D82F-B047-469B-AC52-A46321747EAF}" type="slidenum">
              <a:rPr lang="en-GB" sz="1100" smtClean="0">
                <a:solidFill>
                  <a:schemeClr val="bg1"/>
                </a:solidFill>
              </a:rPr>
              <a:pPr/>
              <a:t>‹#›</a:t>
            </a:fld>
            <a:endParaRPr lang="en-GB" sz="1100" dirty="0">
              <a:solidFill>
                <a:schemeClr val="bg1"/>
              </a:solidFill>
            </a:endParaRPr>
          </a:p>
        </p:txBody>
      </p:sp>
      <p:grpSp>
        <p:nvGrpSpPr>
          <p:cNvPr id="9" name="Group 8"/>
          <p:cNvGrpSpPr/>
          <p:nvPr/>
        </p:nvGrpSpPr>
        <p:grpSpPr bwMode="black">
          <a:xfrm>
            <a:off x="8348663" y="6450013"/>
            <a:ext cx="338137" cy="204787"/>
            <a:chOff x="8348663" y="6450013"/>
            <a:chExt cx="338137" cy="204787"/>
          </a:xfrm>
          <a:solidFill>
            <a:srgbClr val="FFFFFF"/>
          </a:solidFill>
        </p:grpSpPr>
        <p:sp>
          <p:nvSpPr>
            <p:cNvPr id="10" name="Freeform 5"/>
            <p:cNvSpPr>
              <a:spLocks/>
            </p:cNvSpPr>
            <p:nvPr userDrawn="1"/>
          </p:nvSpPr>
          <p:spPr bwMode="black">
            <a:xfrm>
              <a:off x="8348663" y="6450013"/>
              <a:ext cx="163512" cy="204787"/>
            </a:xfrm>
            <a:custGeom>
              <a:avLst/>
              <a:gdLst/>
              <a:ahLst/>
              <a:cxnLst>
                <a:cxn ang="0">
                  <a:pos x="39" y="78"/>
                </a:cxn>
                <a:cxn ang="0">
                  <a:pos x="85" y="78"/>
                </a:cxn>
                <a:cxn ang="0">
                  <a:pos x="85" y="51"/>
                </a:cxn>
                <a:cxn ang="0">
                  <a:pos x="39" y="51"/>
                </a:cxn>
                <a:cxn ang="0">
                  <a:pos x="39" y="30"/>
                </a:cxn>
                <a:cxn ang="0">
                  <a:pos x="90" y="30"/>
                </a:cxn>
                <a:cxn ang="0">
                  <a:pos x="73" y="0"/>
                </a:cxn>
                <a:cxn ang="0">
                  <a:pos x="0" y="0"/>
                </a:cxn>
                <a:cxn ang="0">
                  <a:pos x="0" y="129"/>
                </a:cxn>
                <a:cxn ang="0">
                  <a:pos x="103" y="129"/>
                </a:cxn>
                <a:cxn ang="0">
                  <a:pos x="103" y="99"/>
                </a:cxn>
                <a:cxn ang="0">
                  <a:pos x="39" y="99"/>
                </a:cxn>
                <a:cxn ang="0">
                  <a:pos x="39" y="78"/>
                </a:cxn>
              </a:cxnLst>
              <a:rect l="0" t="0" r="r" b="b"/>
              <a:pathLst>
                <a:path w="103" h="129">
                  <a:moveTo>
                    <a:pt x="39" y="78"/>
                  </a:moveTo>
                  <a:lnTo>
                    <a:pt x="85" y="78"/>
                  </a:lnTo>
                  <a:lnTo>
                    <a:pt x="85" y="51"/>
                  </a:lnTo>
                  <a:lnTo>
                    <a:pt x="39" y="51"/>
                  </a:lnTo>
                  <a:lnTo>
                    <a:pt x="39" y="30"/>
                  </a:lnTo>
                  <a:lnTo>
                    <a:pt x="90" y="30"/>
                  </a:lnTo>
                  <a:lnTo>
                    <a:pt x="73" y="0"/>
                  </a:lnTo>
                  <a:lnTo>
                    <a:pt x="0" y="0"/>
                  </a:lnTo>
                  <a:lnTo>
                    <a:pt x="0" y="129"/>
                  </a:lnTo>
                  <a:lnTo>
                    <a:pt x="103" y="129"/>
                  </a:lnTo>
                  <a:lnTo>
                    <a:pt x="103" y="99"/>
                  </a:lnTo>
                  <a:lnTo>
                    <a:pt x="39" y="99"/>
                  </a:lnTo>
                  <a:lnTo>
                    <a:pt x="39" y="78"/>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11" name="Freeform 6"/>
            <p:cNvSpPr>
              <a:spLocks/>
            </p:cNvSpPr>
            <p:nvPr userDrawn="1"/>
          </p:nvSpPr>
          <p:spPr bwMode="black">
            <a:xfrm>
              <a:off x="8483600" y="6450013"/>
              <a:ext cx="203200" cy="204787"/>
            </a:xfrm>
            <a:custGeom>
              <a:avLst/>
              <a:gdLst/>
              <a:ahLst/>
              <a:cxnLst>
                <a:cxn ang="0">
                  <a:pos x="86" y="0"/>
                </a:cxn>
                <a:cxn ang="0">
                  <a:pos x="64" y="42"/>
                </a:cxn>
                <a:cxn ang="0">
                  <a:pos x="42" y="0"/>
                </a:cxn>
                <a:cxn ang="0">
                  <a:pos x="0" y="0"/>
                </a:cxn>
                <a:cxn ang="0">
                  <a:pos x="45" y="78"/>
                </a:cxn>
                <a:cxn ang="0">
                  <a:pos x="45" y="129"/>
                </a:cxn>
                <a:cxn ang="0">
                  <a:pos x="83" y="129"/>
                </a:cxn>
                <a:cxn ang="0">
                  <a:pos x="83" y="78"/>
                </a:cxn>
                <a:cxn ang="0">
                  <a:pos x="128" y="0"/>
                </a:cxn>
                <a:cxn ang="0">
                  <a:pos x="86" y="0"/>
                </a:cxn>
              </a:cxnLst>
              <a:rect l="0" t="0" r="r" b="b"/>
              <a:pathLst>
                <a:path w="128" h="129">
                  <a:moveTo>
                    <a:pt x="86" y="0"/>
                  </a:moveTo>
                  <a:lnTo>
                    <a:pt x="64" y="42"/>
                  </a:lnTo>
                  <a:lnTo>
                    <a:pt x="42" y="0"/>
                  </a:lnTo>
                  <a:lnTo>
                    <a:pt x="0" y="0"/>
                  </a:lnTo>
                  <a:lnTo>
                    <a:pt x="45" y="78"/>
                  </a:lnTo>
                  <a:lnTo>
                    <a:pt x="45" y="129"/>
                  </a:lnTo>
                  <a:lnTo>
                    <a:pt x="83" y="129"/>
                  </a:lnTo>
                  <a:lnTo>
                    <a:pt x="83" y="78"/>
                  </a:lnTo>
                  <a:lnTo>
                    <a:pt x="128" y="0"/>
                  </a:lnTo>
                  <a:lnTo>
                    <a:pt x="86"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grpSp>
    </p:spTree>
  </p:cSld>
  <p:clrMap bg1="lt1" tx1="dk1" bg2="lt2" tx2="dk2" accent1="accent1" accent2="accent2" accent3="accent3" accent4="accent4" accent5="accent5" accent6="accent6" hlink="hlink" folHlink="folHlink"/>
  <p:sldLayoutIdLst>
    <p:sldLayoutId id="2147483695" r:id="rId1"/>
    <p:sldLayoutId id="2147483725" r:id="rId2"/>
    <p:sldLayoutId id="2147483696" r:id="rId3"/>
    <p:sldLayoutId id="2147483697" r:id="rId4"/>
    <p:sldLayoutId id="2147483698" r:id="rId5"/>
    <p:sldLayoutId id="2147483699" r:id="rId6"/>
    <p:sldLayoutId id="2147483700" r:id="rId7"/>
    <p:sldLayoutId id="2147483701" r:id="rId8"/>
    <p:sldLayoutId id="2147483702" r:id="rId9"/>
    <p:sldLayoutId id="2147483704" r:id="rId10"/>
    <p:sldLayoutId id="2147483729" r:id="rId11"/>
    <p:sldLayoutId id="2147483705" r:id="rId12"/>
    <p:sldLayoutId id="2147483706" r:id="rId13"/>
    <p:sldLayoutId id="2147483707" r:id="rId14"/>
  </p:sldLayoutIdLst>
  <p:hf sldNum="0" hdr="0" dt="0"/>
  <p:txStyles>
    <p:titleStyle>
      <a:lvl1pPr algn="l" defTabSz="914400" rtl="0" eaLnBrk="1" latinLnBrk="0" hangingPunct="1">
        <a:lnSpc>
          <a:spcPct val="85000"/>
        </a:lnSpc>
        <a:spcBef>
          <a:spcPct val="0"/>
        </a:spcBef>
        <a:buNone/>
        <a:defRPr sz="3000" b="1" kern="1200">
          <a:solidFill>
            <a:schemeClr val="bg1"/>
          </a:solidFill>
          <a:latin typeface="Arial" pitchFamily="34" charset="0"/>
          <a:ea typeface="+mj-ea"/>
          <a:cs typeface="Arial" pitchFamily="34" charset="0"/>
        </a:defRPr>
      </a:lvl1pPr>
    </p:titleStyle>
    <p:bodyStyle>
      <a:lvl1pPr marL="342900" indent="-342900" algn="l" defTabSz="914400" rtl="0" eaLnBrk="1" latinLnBrk="0" hangingPunct="1">
        <a:spcBef>
          <a:spcPct val="20000"/>
        </a:spcBef>
        <a:buClr>
          <a:schemeClr val="accent2"/>
        </a:buClr>
        <a:buSzPct val="70000"/>
        <a:buFont typeface="Arial" pitchFamily="34" charset="0"/>
        <a:buChar char="►"/>
        <a:defRPr sz="2400" kern="1200">
          <a:solidFill>
            <a:schemeClr val="bg1"/>
          </a:solidFill>
          <a:latin typeface="+mn-lt"/>
          <a:ea typeface="+mn-ea"/>
          <a:cs typeface="+mn-cs"/>
        </a:defRPr>
      </a:lvl1pPr>
      <a:lvl2pPr marL="709613" indent="-354013" algn="l" defTabSz="914400" rtl="0" eaLnBrk="1" latinLnBrk="0" hangingPunct="1">
        <a:spcBef>
          <a:spcPct val="20000"/>
        </a:spcBef>
        <a:buClr>
          <a:schemeClr val="accent2"/>
        </a:buClr>
        <a:buSzPct val="70000"/>
        <a:buFont typeface="Arial" pitchFamily="34" charset="0"/>
        <a:buChar char="►"/>
        <a:defRPr sz="2000" kern="1200">
          <a:solidFill>
            <a:schemeClr val="bg1"/>
          </a:solidFill>
          <a:latin typeface="+mn-lt"/>
          <a:ea typeface="+mn-ea"/>
          <a:cs typeface="+mn-cs"/>
        </a:defRPr>
      </a:lvl2pPr>
      <a:lvl3pPr marL="1077913" indent="-354013" algn="l" defTabSz="914400" rtl="0" eaLnBrk="1" latinLnBrk="0" hangingPunct="1">
        <a:spcBef>
          <a:spcPct val="20000"/>
        </a:spcBef>
        <a:buClr>
          <a:schemeClr val="accent2"/>
        </a:buClr>
        <a:buSzPct val="70000"/>
        <a:buFont typeface="Arial" pitchFamily="34" charset="0"/>
        <a:buChar char="►"/>
        <a:defRPr sz="1800" kern="1200">
          <a:solidFill>
            <a:schemeClr val="bg1"/>
          </a:solidFill>
          <a:latin typeface="+mn-lt"/>
          <a:ea typeface="+mn-ea"/>
          <a:cs typeface="+mn-cs"/>
        </a:defRPr>
      </a:lvl3pPr>
      <a:lvl4pPr marL="1433513" indent="-355600" algn="l" defTabSz="914400" rtl="0" eaLnBrk="1" latinLnBrk="0" hangingPunct="1">
        <a:spcBef>
          <a:spcPct val="20000"/>
        </a:spcBef>
        <a:buClr>
          <a:schemeClr val="accent2"/>
        </a:buClr>
        <a:buSzPct val="70000"/>
        <a:buFont typeface="Arial" pitchFamily="34" charset="0"/>
        <a:buChar char="►"/>
        <a:defRPr sz="1600" kern="1200">
          <a:solidFill>
            <a:schemeClr val="bg1"/>
          </a:solidFill>
          <a:latin typeface="+mn-lt"/>
          <a:ea typeface="+mn-ea"/>
          <a:cs typeface="+mn-cs"/>
        </a:defRPr>
      </a:lvl4pPr>
      <a:lvl5pPr marL="1787525" indent="-354013" algn="l" defTabSz="914400" rtl="0" eaLnBrk="1" latinLnBrk="0" hangingPunct="1">
        <a:spcBef>
          <a:spcPct val="20000"/>
        </a:spcBef>
        <a:buClr>
          <a:schemeClr val="accent2"/>
        </a:buClr>
        <a:buSzPct val="70000"/>
        <a:buFont typeface="Arial" pitchFamily="34" charset="0"/>
        <a:buChar char="►"/>
        <a:defRPr sz="1600" kern="1200">
          <a:solidFill>
            <a:schemeClr val="bg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chemeClr val="tx2"/>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4026" y="201600"/>
            <a:ext cx="8232775" cy="860400"/>
          </a:xfrm>
          <a:prstGeom prst="rect">
            <a:avLst/>
          </a:prstGeom>
        </p:spPr>
        <p:txBody>
          <a:bodyPr vert="horz" lIns="0" tIns="0" rIns="0" bIns="0" rtlCol="0" anchor="t" anchorCtr="0">
            <a:noAutofit/>
          </a:bodyPr>
          <a:lstStyle/>
          <a:p>
            <a:r>
              <a:rPr lang="en-US" dirty="0" smtClean="0"/>
              <a:t>Click to edit Master title style</a:t>
            </a:r>
            <a:endParaRPr lang="en-GB" dirty="0"/>
          </a:p>
        </p:txBody>
      </p:sp>
      <p:sp>
        <p:nvSpPr>
          <p:cNvPr id="3" name="Text Placeholder 2"/>
          <p:cNvSpPr>
            <a:spLocks noGrp="1"/>
          </p:cNvSpPr>
          <p:nvPr>
            <p:ph type="body" idx="1"/>
          </p:nvPr>
        </p:nvSpPr>
        <p:spPr>
          <a:xfrm>
            <a:off x="457200" y="1425600"/>
            <a:ext cx="8229600" cy="4698976"/>
          </a:xfrm>
          <a:prstGeom prst="rect">
            <a:avLst/>
          </a:prstGeom>
        </p:spPr>
        <p:txBody>
          <a:bodyPr vert="horz" lIns="0" tIns="0" rIns="0" bIns="0" rtlCol="0" anchor="t" anchorCtr="0">
            <a:no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5" name="Footer Placeholder 4"/>
          <p:cNvSpPr>
            <a:spLocks noGrp="1"/>
          </p:cNvSpPr>
          <p:nvPr>
            <p:ph type="ftr" sz="quarter" idx="3"/>
          </p:nvPr>
        </p:nvSpPr>
        <p:spPr>
          <a:xfrm>
            <a:off x="2588400" y="6409944"/>
            <a:ext cx="3434400" cy="201168"/>
          </a:xfrm>
          <a:prstGeom prst="rect">
            <a:avLst/>
          </a:prstGeom>
        </p:spPr>
        <p:txBody>
          <a:bodyPr vert="horz" lIns="0" tIns="0" rIns="0" bIns="0" rtlCol="0" anchor="ctr" anchorCtr="0">
            <a:noAutofit/>
          </a:bodyPr>
          <a:lstStyle>
            <a:lvl1pPr algn="l">
              <a:defRPr sz="1100">
                <a:solidFill>
                  <a:schemeClr val="bg1"/>
                </a:solidFill>
                <a:latin typeface="EYInterstate Light" pitchFamily="2" charset="0"/>
                <a:cs typeface="Arial" pitchFamily="34" charset="0"/>
              </a:defRPr>
            </a:lvl1pPr>
          </a:lstStyle>
          <a:p>
            <a:pPr defTabSz="914302"/>
            <a:r>
              <a:rPr lang="en-US" smtClean="0">
                <a:solidFill>
                  <a:srgbClr val="646464"/>
                </a:solidFill>
              </a:rPr>
              <a:t>Taxation - Expatriates and Foreign nationals</a:t>
            </a:r>
            <a:endParaRPr lang="en-GB" dirty="0">
              <a:solidFill>
                <a:srgbClr val="646464"/>
              </a:solidFill>
            </a:endParaRPr>
          </a:p>
        </p:txBody>
      </p:sp>
      <p:sp>
        <p:nvSpPr>
          <p:cNvPr id="7" name="TextBox 6"/>
          <p:cNvSpPr txBox="1"/>
          <p:nvPr/>
        </p:nvSpPr>
        <p:spPr>
          <a:xfrm>
            <a:off x="457200" y="6409944"/>
            <a:ext cx="722376" cy="201168"/>
          </a:xfrm>
          <a:prstGeom prst="rect">
            <a:avLst/>
          </a:prstGeom>
          <a:noFill/>
        </p:spPr>
        <p:txBody>
          <a:bodyPr wrap="square" lIns="0" tIns="0" rIns="0" bIns="0" rtlCol="0" anchor="ctr" anchorCtr="0">
            <a:noAutofit/>
          </a:bodyPr>
          <a:lstStyle/>
          <a:p>
            <a:pPr defTabSz="914302"/>
            <a:r>
              <a:rPr lang="en-GB" sz="1100" dirty="0" smtClean="0">
                <a:solidFill>
                  <a:srgbClr val="646464"/>
                </a:solidFill>
                <a:cs typeface="Arial" pitchFamily="34" charset="0"/>
              </a:rPr>
              <a:t>Page </a:t>
            </a:r>
            <a:fld id="{9AE4D82F-B047-469B-AC52-A46321747EAF}" type="slidenum">
              <a:rPr lang="en-GB" sz="1100" smtClean="0">
                <a:solidFill>
                  <a:srgbClr val="646464"/>
                </a:solidFill>
                <a:cs typeface="Arial" pitchFamily="34" charset="0"/>
              </a:rPr>
              <a:pPr defTabSz="914302"/>
              <a:t>‹#›</a:t>
            </a:fld>
            <a:endParaRPr lang="en-GB" sz="1100" dirty="0">
              <a:solidFill>
                <a:srgbClr val="646464"/>
              </a:solidFill>
              <a:cs typeface="Arial" pitchFamily="34" charset="0"/>
            </a:endParaRPr>
          </a:p>
        </p:txBody>
      </p:sp>
      <p:grpSp>
        <p:nvGrpSpPr>
          <p:cNvPr id="8" name="Group 7"/>
          <p:cNvGrpSpPr/>
          <p:nvPr/>
        </p:nvGrpSpPr>
        <p:grpSpPr bwMode="gray">
          <a:xfrm>
            <a:off x="8348664" y="6450014"/>
            <a:ext cx="338137" cy="204787"/>
            <a:chOff x="8348663" y="6450013"/>
            <a:chExt cx="338137" cy="204787"/>
          </a:xfrm>
          <a:solidFill>
            <a:srgbClr val="808080"/>
          </a:solidFill>
        </p:grpSpPr>
        <p:sp>
          <p:nvSpPr>
            <p:cNvPr id="10" name="Freeform 5"/>
            <p:cNvSpPr>
              <a:spLocks/>
            </p:cNvSpPr>
            <p:nvPr userDrawn="1"/>
          </p:nvSpPr>
          <p:spPr bwMode="gray">
            <a:xfrm>
              <a:off x="8348663" y="6450013"/>
              <a:ext cx="163512" cy="204787"/>
            </a:xfrm>
            <a:custGeom>
              <a:avLst/>
              <a:gdLst/>
              <a:ahLst/>
              <a:cxnLst>
                <a:cxn ang="0">
                  <a:pos x="39" y="78"/>
                </a:cxn>
                <a:cxn ang="0">
                  <a:pos x="85" y="78"/>
                </a:cxn>
                <a:cxn ang="0">
                  <a:pos x="85" y="51"/>
                </a:cxn>
                <a:cxn ang="0">
                  <a:pos x="39" y="51"/>
                </a:cxn>
                <a:cxn ang="0">
                  <a:pos x="39" y="30"/>
                </a:cxn>
                <a:cxn ang="0">
                  <a:pos x="90" y="30"/>
                </a:cxn>
                <a:cxn ang="0">
                  <a:pos x="73" y="0"/>
                </a:cxn>
                <a:cxn ang="0">
                  <a:pos x="0" y="0"/>
                </a:cxn>
                <a:cxn ang="0">
                  <a:pos x="0" y="129"/>
                </a:cxn>
                <a:cxn ang="0">
                  <a:pos x="103" y="129"/>
                </a:cxn>
                <a:cxn ang="0">
                  <a:pos x="103" y="99"/>
                </a:cxn>
                <a:cxn ang="0">
                  <a:pos x="39" y="99"/>
                </a:cxn>
                <a:cxn ang="0">
                  <a:pos x="39" y="78"/>
                </a:cxn>
              </a:cxnLst>
              <a:rect l="0" t="0" r="r" b="b"/>
              <a:pathLst>
                <a:path w="103" h="129">
                  <a:moveTo>
                    <a:pt x="39" y="78"/>
                  </a:moveTo>
                  <a:lnTo>
                    <a:pt x="85" y="78"/>
                  </a:lnTo>
                  <a:lnTo>
                    <a:pt x="85" y="51"/>
                  </a:lnTo>
                  <a:lnTo>
                    <a:pt x="39" y="51"/>
                  </a:lnTo>
                  <a:lnTo>
                    <a:pt x="39" y="30"/>
                  </a:lnTo>
                  <a:lnTo>
                    <a:pt x="90" y="30"/>
                  </a:lnTo>
                  <a:lnTo>
                    <a:pt x="73" y="0"/>
                  </a:lnTo>
                  <a:lnTo>
                    <a:pt x="0" y="0"/>
                  </a:lnTo>
                  <a:lnTo>
                    <a:pt x="0" y="129"/>
                  </a:lnTo>
                  <a:lnTo>
                    <a:pt x="103" y="129"/>
                  </a:lnTo>
                  <a:lnTo>
                    <a:pt x="103" y="99"/>
                  </a:lnTo>
                  <a:lnTo>
                    <a:pt x="39" y="99"/>
                  </a:lnTo>
                  <a:lnTo>
                    <a:pt x="39" y="78"/>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defTabSz="914302"/>
              <a:endParaRPr lang="en-GB" dirty="0">
                <a:solidFill>
                  <a:srgbClr val="646464"/>
                </a:solidFill>
                <a:cs typeface="Arial" pitchFamily="34" charset="0"/>
              </a:endParaRPr>
            </a:p>
          </p:txBody>
        </p:sp>
        <p:sp>
          <p:nvSpPr>
            <p:cNvPr id="11" name="Freeform 6"/>
            <p:cNvSpPr>
              <a:spLocks/>
            </p:cNvSpPr>
            <p:nvPr userDrawn="1"/>
          </p:nvSpPr>
          <p:spPr bwMode="gray">
            <a:xfrm>
              <a:off x="8483600" y="6450013"/>
              <a:ext cx="203200" cy="204787"/>
            </a:xfrm>
            <a:custGeom>
              <a:avLst/>
              <a:gdLst/>
              <a:ahLst/>
              <a:cxnLst>
                <a:cxn ang="0">
                  <a:pos x="86" y="0"/>
                </a:cxn>
                <a:cxn ang="0">
                  <a:pos x="64" y="42"/>
                </a:cxn>
                <a:cxn ang="0">
                  <a:pos x="42" y="0"/>
                </a:cxn>
                <a:cxn ang="0">
                  <a:pos x="0" y="0"/>
                </a:cxn>
                <a:cxn ang="0">
                  <a:pos x="45" y="78"/>
                </a:cxn>
                <a:cxn ang="0">
                  <a:pos x="45" y="129"/>
                </a:cxn>
                <a:cxn ang="0">
                  <a:pos x="83" y="129"/>
                </a:cxn>
                <a:cxn ang="0">
                  <a:pos x="83" y="78"/>
                </a:cxn>
                <a:cxn ang="0">
                  <a:pos x="128" y="0"/>
                </a:cxn>
                <a:cxn ang="0">
                  <a:pos x="86" y="0"/>
                </a:cxn>
              </a:cxnLst>
              <a:rect l="0" t="0" r="r" b="b"/>
              <a:pathLst>
                <a:path w="128" h="129">
                  <a:moveTo>
                    <a:pt x="86" y="0"/>
                  </a:moveTo>
                  <a:lnTo>
                    <a:pt x="64" y="42"/>
                  </a:lnTo>
                  <a:lnTo>
                    <a:pt x="42" y="0"/>
                  </a:lnTo>
                  <a:lnTo>
                    <a:pt x="0" y="0"/>
                  </a:lnTo>
                  <a:lnTo>
                    <a:pt x="45" y="78"/>
                  </a:lnTo>
                  <a:lnTo>
                    <a:pt x="45" y="129"/>
                  </a:lnTo>
                  <a:lnTo>
                    <a:pt x="83" y="129"/>
                  </a:lnTo>
                  <a:lnTo>
                    <a:pt x="83" y="78"/>
                  </a:lnTo>
                  <a:lnTo>
                    <a:pt x="128" y="0"/>
                  </a:lnTo>
                  <a:lnTo>
                    <a:pt x="86"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defTabSz="914302"/>
              <a:endParaRPr lang="en-GB" dirty="0">
                <a:solidFill>
                  <a:srgbClr val="646464"/>
                </a:solidFill>
                <a:cs typeface="Arial" pitchFamily="34" charset="0"/>
              </a:endParaRPr>
            </a:p>
          </p:txBody>
        </p:sp>
      </p:grpSp>
      <p:sp>
        <p:nvSpPr>
          <p:cNvPr id="4" name="Date Placeholder 3"/>
          <p:cNvSpPr>
            <a:spLocks noGrp="1"/>
          </p:cNvSpPr>
          <p:nvPr>
            <p:ph type="dt" sz="half" idx="2"/>
          </p:nvPr>
        </p:nvSpPr>
        <p:spPr>
          <a:xfrm>
            <a:off x="1217792" y="6409944"/>
            <a:ext cx="1188720" cy="201168"/>
          </a:xfrm>
          <a:prstGeom prst="rect">
            <a:avLst/>
          </a:prstGeom>
        </p:spPr>
        <p:txBody>
          <a:bodyPr vert="horz" wrap="none" lIns="0" tIns="45715" rIns="91430" bIns="45715" rtlCol="0" anchor="ctr" anchorCtr="0">
            <a:noAutofit/>
          </a:bodyPr>
          <a:lstStyle>
            <a:lvl1pPr algn="l">
              <a:defRPr sz="1100">
                <a:solidFill>
                  <a:schemeClr val="bg1"/>
                </a:solidFill>
                <a:latin typeface="EYInterstate Light" pitchFamily="2" charset="0"/>
                <a:cs typeface="Arial" pitchFamily="34" charset="0"/>
              </a:defRPr>
            </a:lvl1pPr>
          </a:lstStyle>
          <a:p>
            <a:pPr defTabSz="914302"/>
            <a:endParaRPr lang="en-US" dirty="0">
              <a:solidFill>
                <a:srgbClr val="646464"/>
              </a:solidFill>
            </a:endParaRPr>
          </a:p>
        </p:txBody>
      </p:sp>
    </p:spTree>
    <p:extLst>
      <p:ext uri="{BB962C8B-B14F-4D97-AF65-F5344CB8AC3E}">
        <p14:creationId xmlns:p14="http://schemas.microsoft.com/office/powerpoint/2010/main" xmlns="" val="355169253"/>
      </p:ext>
    </p:extLst>
  </p:cSld>
  <p:clrMap bg1="lt1" tx1="dk1" bg2="lt2" tx2="dk2" accent1="accent1" accent2="accent2" accent3="accent3" accent4="accent4" accent5="accent5" accent6="accent6" hlink="hlink" folHlink="folHlink"/>
  <p:sldLayoutIdLst>
    <p:sldLayoutId id="2147483750" r:id="rId1"/>
    <p:sldLayoutId id="2147483751" r:id="rId2"/>
    <p:sldLayoutId id="2147483752" r:id="rId3"/>
    <p:sldLayoutId id="2147483753" r:id="rId4"/>
    <p:sldLayoutId id="2147483754" r:id="rId5"/>
    <p:sldLayoutId id="2147483755" r:id="rId6"/>
    <p:sldLayoutId id="2147483756" r:id="rId7"/>
    <p:sldLayoutId id="2147483757" r:id="rId8"/>
    <p:sldLayoutId id="2147483758" r:id="rId9"/>
    <p:sldLayoutId id="2147483759" r:id="rId10"/>
    <p:sldLayoutId id="2147483760" r:id="rId11"/>
    <p:sldLayoutId id="2147483761" r:id="rId12"/>
    <p:sldLayoutId id="2147483762" r:id="rId13"/>
    <p:sldLayoutId id="2147483763" r:id="rId14"/>
  </p:sldLayoutIdLst>
  <p:hf sldNum="0" hdr="0" dt="0"/>
  <p:txStyles>
    <p:titleStyle>
      <a:lvl1pPr algn="l" defTabSz="914302" rtl="0" eaLnBrk="1" latinLnBrk="0" hangingPunct="1">
        <a:lnSpc>
          <a:spcPct val="85000"/>
        </a:lnSpc>
        <a:spcBef>
          <a:spcPct val="0"/>
        </a:spcBef>
        <a:buNone/>
        <a:defRPr sz="3000" b="1" kern="1200">
          <a:solidFill>
            <a:schemeClr val="bg1"/>
          </a:solidFill>
          <a:latin typeface="EYInterstate Light" pitchFamily="2" charset="0"/>
          <a:ea typeface="+mj-ea"/>
          <a:cs typeface="Arial" pitchFamily="34" charset="0"/>
        </a:defRPr>
      </a:lvl1pPr>
    </p:titleStyle>
    <p:bodyStyle>
      <a:lvl1pPr marL="342863" indent="-342863" algn="l" defTabSz="914302" rtl="0" eaLnBrk="1" latinLnBrk="0" hangingPunct="1">
        <a:spcBef>
          <a:spcPct val="20000"/>
        </a:spcBef>
        <a:buClr>
          <a:schemeClr val="accent2"/>
        </a:buClr>
        <a:buSzPct val="70000"/>
        <a:buFont typeface="Arial" pitchFamily="34" charset="0"/>
        <a:buChar char="►"/>
        <a:defRPr sz="2400" kern="1200">
          <a:solidFill>
            <a:schemeClr val="bg1"/>
          </a:solidFill>
          <a:latin typeface="EYInterstate Light" pitchFamily="2" charset="0"/>
          <a:ea typeface="+mn-ea"/>
          <a:cs typeface="Arial" pitchFamily="34" charset="0"/>
        </a:defRPr>
      </a:lvl1pPr>
      <a:lvl2pPr marL="709537" indent="-353975" algn="l" defTabSz="914302" rtl="0" eaLnBrk="1" latinLnBrk="0" hangingPunct="1">
        <a:spcBef>
          <a:spcPct val="20000"/>
        </a:spcBef>
        <a:buClr>
          <a:schemeClr val="accent2"/>
        </a:buClr>
        <a:buSzPct val="70000"/>
        <a:buFont typeface="Arial" pitchFamily="34" charset="0"/>
        <a:buChar char="►"/>
        <a:defRPr sz="2000" kern="1200">
          <a:solidFill>
            <a:schemeClr val="bg1"/>
          </a:solidFill>
          <a:latin typeface="EYInterstate Light" pitchFamily="2" charset="0"/>
          <a:ea typeface="+mn-ea"/>
          <a:cs typeface="Arial" pitchFamily="34" charset="0"/>
        </a:defRPr>
      </a:lvl2pPr>
      <a:lvl3pPr marL="1077797" indent="-353975" algn="l" defTabSz="914302" rtl="0" eaLnBrk="1" latinLnBrk="0" hangingPunct="1">
        <a:spcBef>
          <a:spcPct val="20000"/>
        </a:spcBef>
        <a:buClr>
          <a:schemeClr val="accent2"/>
        </a:buClr>
        <a:buSzPct val="70000"/>
        <a:buFont typeface="Arial" pitchFamily="34" charset="0"/>
        <a:buChar char="►"/>
        <a:defRPr sz="1800" kern="1200">
          <a:solidFill>
            <a:schemeClr val="bg1"/>
          </a:solidFill>
          <a:latin typeface="EYInterstate Light" pitchFamily="2" charset="0"/>
          <a:ea typeface="+mn-ea"/>
          <a:cs typeface="Arial" pitchFamily="34" charset="0"/>
        </a:defRPr>
      </a:lvl3pPr>
      <a:lvl4pPr marL="1433359" indent="-355562" algn="l" defTabSz="914302" rtl="0" eaLnBrk="1" latinLnBrk="0" hangingPunct="1">
        <a:spcBef>
          <a:spcPct val="20000"/>
        </a:spcBef>
        <a:buClr>
          <a:schemeClr val="accent2"/>
        </a:buClr>
        <a:buSzPct val="70000"/>
        <a:buFont typeface="Arial" pitchFamily="34" charset="0"/>
        <a:buChar char="►"/>
        <a:defRPr sz="1600" kern="1200">
          <a:solidFill>
            <a:schemeClr val="bg1"/>
          </a:solidFill>
          <a:latin typeface="EYInterstate Light" pitchFamily="2" charset="0"/>
          <a:ea typeface="+mn-ea"/>
          <a:cs typeface="Arial" pitchFamily="34" charset="0"/>
        </a:defRPr>
      </a:lvl4pPr>
      <a:lvl5pPr marL="1787333" indent="-353975" algn="l" defTabSz="914302" rtl="0" eaLnBrk="1" latinLnBrk="0" hangingPunct="1">
        <a:spcBef>
          <a:spcPct val="20000"/>
        </a:spcBef>
        <a:buClr>
          <a:schemeClr val="accent2"/>
        </a:buClr>
        <a:buSzPct val="70000"/>
        <a:buFont typeface="Arial" pitchFamily="34" charset="0"/>
        <a:buChar char="►"/>
        <a:defRPr sz="1600" kern="1200">
          <a:solidFill>
            <a:schemeClr val="bg1"/>
          </a:solidFill>
          <a:latin typeface="EYInterstate Light" pitchFamily="2" charset="0"/>
          <a:ea typeface="+mn-ea"/>
          <a:cs typeface="Arial" pitchFamily="34" charset="0"/>
        </a:defRPr>
      </a:lvl5pPr>
      <a:lvl6pPr marL="2514330" indent="-228575" algn="l" defTabSz="91430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482" indent="-228575" algn="l" defTabSz="91430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633" indent="-228575" algn="l" defTabSz="91430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5784" indent="-228575" algn="l" defTabSz="914302"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02" rtl="0" eaLnBrk="1" latinLnBrk="0" hangingPunct="1">
        <a:defRPr sz="1800" kern="1200">
          <a:solidFill>
            <a:schemeClr val="tx1"/>
          </a:solidFill>
          <a:latin typeface="+mn-lt"/>
          <a:ea typeface="+mn-ea"/>
          <a:cs typeface="+mn-cs"/>
        </a:defRPr>
      </a:lvl1pPr>
      <a:lvl2pPr marL="457151" algn="l" defTabSz="914302" rtl="0" eaLnBrk="1" latinLnBrk="0" hangingPunct="1">
        <a:defRPr sz="1800" kern="1200">
          <a:solidFill>
            <a:schemeClr val="tx1"/>
          </a:solidFill>
          <a:latin typeface="+mn-lt"/>
          <a:ea typeface="+mn-ea"/>
          <a:cs typeface="+mn-cs"/>
        </a:defRPr>
      </a:lvl2pPr>
      <a:lvl3pPr marL="914302" algn="l" defTabSz="914302" rtl="0" eaLnBrk="1" latinLnBrk="0" hangingPunct="1">
        <a:defRPr sz="1800" kern="1200">
          <a:solidFill>
            <a:schemeClr val="tx1"/>
          </a:solidFill>
          <a:latin typeface="+mn-lt"/>
          <a:ea typeface="+mn-ea"/>
          <a:cs typeface="+mn-cs"/>
        </a:defRPr>
      </a:lvl3pPr>
      <a:lvl4pPr marL="1371453" algn="l" defTabSz="914302" rtl="0" eaLnBrk="1" latinLnBrk="0" hangingPunct="1">
        <a:defRPr sz="1800" kern="1200">
          <a:solidFill>
            <a:schemeClr val="tx1"/>
          </a:solidFill>
          <a:latin typeface="+mn-lt"/>
          <a:ea typeface="+mn-ea"/>
          <a:cs typeface="+mn-cs"/>
        </a:defRPr>
      </a:lvl4pPr>
      <a:lvl5pPr marL="1828604" algn="l" defTabSz="914302" rtl="0" eaLnBrk="1" latinLnBrk="0" hangingPunct="1">
        <a:defRPr sz="1800" kern="1200">
          <a:solidFill>
            <a:schemeClr val="tx1"/>
          </a:solidFill>
          <a:latin typeface="+mn-lt"/>
          <a:ea typeface="+mn-ea"/>
          <a:cs typeface="+mn-cs"/>
        </a:defRPr>
      </a:lvl5pPr>
      <a:lvl6pPr marL="2285755" algn="l" defTabSz="914302" rtl="0" eaLnBrk="1" latinLnBrk="0" hangingPunct="1">
        <a:defRPr sz="1800" kern="1200">
          <a:solidFill>
            <a:schemeClr val="tx1"/>
          </a:solidFill>
          <a:latin typeface="+mn-lt"/>
          <a:ea typeface="+mn-ea"/>
          <a:cs typeface="+mn-cs"/>
        </a:defRPr>
      </a:lvl6pPr>
      <a:lvl7pPr marL="2742906" algn="l" defTabSz="914302" rtl="0" eaLnBrk="1" latinLnBrk="0" hangingPunct="1">
        <a:defRPr sz="1800" kern="1200">
          <a:solidFill>
            <a:schemeClr val="tx1"/>
          </a:solidFill>
          <a:latin typeface="+mn-lt"/>
          <a:ea typeface="+mn-ea"/>
          <a:cs typeface="+mn-cs"/>
        </a:defRPr>
      </a:lvl7pPr>
      <a:lvl8pPr marL="3200057" algn="l" defTabSz="914302" rtl="0" eaLnBrk="1" latinLnBrk="0" hangingPunct="1">
        <a:defRPr sz="1800" kern="1200">
          <a:solidFill>
            <a:schemeClr val="tx1"/>
          </a:solidFill>
          <a:latin typeface="+mn-lt"/>
          <a:ea typeface="+mn-ea"/>
          <a:cs typeface="+mn-cs"/>
        </a:defRPr>
      </a:lvl8pPr>
      <a:lvl9pPr marL="3657208" algn="l" defTabSz="914302"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solidFill>
          <a:schemeClr val="tx2"/>
        </a:solidFill>
        <a:effectLst/>
      </p:bgPr>
    </p:bg>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userDrawn="1">
            <p:extLst>
              <p:ext uri="{D42A27DB-BD31-4B8C-83A1-F6EECF244321}">
                <p14:modId xmlns:p14="http://schemas.microsoft.com/office/powerpoint/2010/main" xmlns="" val="3621672320"/>
              </p:ext>
            </p:extLst>
          </p:nvPr>
        </p:nvGraphicFramePr>
        <p:xfrm>
          <a:off x="1191" y="1589"/>
          <a:ext cx="1190" cy="1587"/>
        </p:xfrm>
        <a:graphic>
          <a:graphicData uri="http://schemas.openxmlformats.org/presentationml/2006/ole">
            <p:oleObj spid="_x0000_s1117" name="think-cell Slide" r:id="rId15" imgW="360" imgH="360" progId="">
              <p:embed/>
            </p:oleObj>
          </a:graphicData>
        </a:graphic>
      </p:graphicFrame>
      <p:sp>
        <p:nvSpPr>
          <p:cNvPr id="2" name="Title Placeholder 1"/>
          <p:cNvSpPr>
            <a:spLocks noGrp="1"/>
          </p:cNvSpPr>
          <p:nvPr>
            <p:ph type="title"/>
          </p:nvPr>
        </p:nvSpPr>
        <p:spPr>
          <a:xfrm>
            <a:off x="457201" y="274638"/>
            <a:ext cx="8229600" cy="860400"/>
          </a:xfrm>
          <a:prstGeom prst="rect">
            <a:avLst/>
          </a:prstGeom>
        </p:spPr>
        <p:txBody>
          <a:bodyPr vert="horz" lIns="0" tIns="0" rIns="0" bIns="0" rtlCol="0" anchor="t" anchorCtr="0">
            <a:noAutofit/>
          </a:bodyPr>
          <a:lstStyle/>
          <a:p>
            <a:r>
              <a:rPr lang="en-US" dirty="0" smtClean="0"/>
              <a:t>Click to edit Master title style</a:t>
            </a:r>
            <a:endParaRPr lang="en-GB" dirty="0"/>
          </a:p>
        </p:txBody>
      </p:sp>
      <p:sp>
        <p:nvSpPr>
          <p:cNvPr id="3" name="Text Placeholder 2"/>
          <p:cNvSpPr>
            <a:spLocks noGrp="1"/>
          </p:cNvSpPr>
          <p:nvPr>
            <p:ph type="body" idx="1"/>
          </p:nvPr>
        </p:nvSpPr>
        <p:spPr>
          <a:xfrm>
            <a:off x="457201" y="1425600"/>
            <a:ext cx="8229600" cy="4698000"/>
          </a:xfrm>
          <a:prstGeom prst="rect">
            <a:avLst/>
          </a:prstGeom>
        </p:spPr>
        <p:txBody>
          <a:bodyPr vert="horz" lIns="0" tIns="0" rIns="0" bIns="0" rtlCol="0" anchor="t" anchorCtr="0">
            <a:no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grpSp>
        <p:nvGrpSpPr>
          <p:cNvPr id="8" name="Group 7"/>
          <p:cNvGrpSpPr/>
          <p:nvPr/>
        </p:nvGrpSpPr>
        <p:grpSpPr bwMode="gray">
          <a:xfrm>
            <a:off x="467052" y="6481410"/>
            <a:ext cx="253471" cy="204787"/>
            <a:chOff x="8348663" y="6450013"/>
            <a:chExt cx="338137" cy="204787"/>
          </a:xfrm>
          <a:solidFill>
            <a:srgbClr val="808080"/>
          </a:solidFill>
        </p:grpSpPr>
        <p:sp>
          <p:nvSpPr>
            <p:cNvPr id="10" name="Freeform 9"/>
            <p:cNvSpPr>
              <a:spLocks/>
            </p:cNvSpPr>
            <p:nvPr userDrawn="1"/>
          </p:nvSpPr>
          <p:spPr bwMode="gray">
            <a:xfrm>
              <a:off x="8348663" y="6450013"/>
              <a:ext cx="163512" cy="204787"/>
            </a:xfrm>
            <a:custGeom>
              <a:avLst/>
              <a:gdLst/>
              <a:ahLst/>
              <a:cxnLst>
                <a:cxn ang="0">
                  <a:pos x="39" y="78"/>
                </a:cxn>
                <a:cxn ang="0">
                  <a:pos x="85" y="78"/>
                </a:cxn>
                <a:cxn ang="0">
                  <a:pos x="85" y="51"/>
                </a:cxn>
                <a:cxn ang="0">
                  <a:pos x="39" y="51"/>
                </a:cxn>
                <a:cxn ang="0">
                  <a:pos x="39" y="30"/>
                </a:cxn>
                <a:cxn ang="0">
                  <a:pos x="90" y="30"/>
                </a:cxn>
                <a:cxn ang="0">
                  <a:pos x="73" y="0"/>
                </a:cxn>
                <a:cxn ang="0">
                  <a:pos x="0" y="0"/>
                </a:cxn>
                <a:cxn ang="0">
                  <a:pos x="0" y="129"/>
                </a:cxn>
                <a:cxn ang="0">
                  <a:pos x="103" y="129"/>
                </a:cxn>
                <a:cxn ang="0">
                  <a:pos x="103" y="99"/>
                </a:cxn>
                <a:cxn ang="0">
                  <a:pos x="39" y="99"/>
                </a:cxn>
                <a:cxn ang="0">
                  <a:pos x="39" y="78"/>
                </a:cxn>
              </a:cxnLst>
              <a:rect l="0" t="0" r="r" b="b"/>
              <a:pathLst>
                <a:path w="103" h="129">
                  <a:moveTo>
                    <a:pt x="39" y="78"/>
                  </a:moveTo>
                  <a:lnTo>
                    <a:pt x="85" y="78"/>
                  </a:lnTo>
                  <a:lnTo>
                    <a:pt x="85" y="51"/>
                  </a:lnTo>
                  <a:lnTo>
                    <a:pt x="39" y="51"/>
                  </a:lnTo>
                  <a:lnTo>
                    <a:pt x="39" y="30"/>
                  </a:lnTo>
                  <a:lnTo>
                    <a:pt x="90" y="30"/>
                  </a:lnTo>
                  <a:lnTo>
                    <a:pt x="73" y="0"/>
                  </a:lnTo>
                  <a:lnTo>
                    <a:pt x="0" y="0"/>
                  </a:lnTo>
                  <a:lnTo>
                    <a:pt x="0" y="129"/>
                  </a:lnTo>
                  <a:lnTo>
                    <a:pt x="103" y="129"/>
                  </a:lnTo>
                  <a:lnTo>
                    <a:pt x="103" y="99"/>
                  </a:lnTo>
                  <a:lnTo>
                    <a:pt x="39" y="99"/>
                  </a:lnTo>
                  <a:lnTo>
                    <a:pt x="39" y="78"/>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endParaRPr>
            </a:p>
          </p:txBody>
        </p:sp>
        <p:sp>
          <p:nvSpPr>
            <p:cNvPr id="11" name="Freeform 10"/>
            <p:cNvSpPr>
              <a:spLocks/>
            </p:cNvSpPr>
            <p:nvPr userDrawn="1"/>
          </p:nvSpPr>
          <p:spPr bwMode="gray">
            <a:xfrm>
              <a:off x="8483600" y="6450013"/>
              <a:ext cx="203200" cy="204787"/>
            </a:xfrm>
            <a:custGeom>
              <a:avLst/>
              <a:gdLst/>
              <a:ahLst/>
              <a:cxnLst>
                <a:cxn ang="0">
                  <a:pos x="86" y="0"/>
                </a:cxn>
                <a:cxn ang="0">
                  <a:pos x="64" y="42"/>
                </a:cxn>
                <a:cxn ang="0">
                  <a:pos x="42" y="0"/>
                </a:cxn>
                <a:cxn ang="0">
                  <a:pos x="0" y="0"/>
                </a:cxn>
                <a:cxn ang="0">
                  <a:pos x="45" y="78"/>
                </a:cxn>
                <a:cxn ang="0">
                  <a:pos x="45" y="129"/>
                </a:cxn>
                <a:cxn ang="0">
                  <a:pos x="83" y="129"/>
                </a:cxn>
                <a:cxn ang="0">
                  <a:pos x="83" y="78"/>
                </a:cxn>
                <a:cxn ang="0">
                  <a:pos x="128" y="0"/>
                </a:cxn>
                <a:cxn ang="0">
                  <a:pos x="86" y="0"/>
                </a:cxn>
              </a:cxnLst>
              <a:rect l="0" t="0" r="r" b="b"/>
              <a:pathLst>
                <a:path w="128" h="129">
                  <a:moveTo>
                    <a:pt x="86" y="0"/>
                  </a:moveTo>
                  <a:lnTo>
                    <a:pt x="64" y="42"/>
                  </a:lnTo>
                  <a:lnTo>
                    <a:pt x="42" y="0"/>
                  </a:lnTo>
                  <a:lnTo>
                    <a:pt x="0" y="0"/>
                  </a:lnTo>
                  <a:lnTo>
                    <a:pt x="45" y="78"/>
                  </a:lnTo>
                  <a:lnTo>
                    <a:pt x="45" y="129"/>
                  </a:lnTo>
                  <a:lnTo>
                    <a:pt x="83" y="129"/>
                  </a:lnTo>
                  <a:lnTo>
                    <a:pt x="83" y="78"/>
                  </a:lnTo>
                  <a:lnTo>
                    <a:pt x="128" y="0"/>
                  </a:lnTo>
                  <a:lnTo>
                    <a:pt x="86"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endParaRPr>
            </a:p>
          </p:txBody>
        </p:sp>
      </p:grpSp>
      <p:sp>
        <p:nvSpPr>
          <p:cNvPr id="9" name="TextBox 8"/>
          <p:cNvSpPr txBox="1"/>
          <p:nvPr userDrawn="1"/>
        </p:nvSpPr>
        <p:spPr>
          <a:xfrm>
            <a:off x="3133631" y="6539928"/>
            <a:ext cx="2876739" cy="198000"/>
          </a:xfrm>
          <a:prstGeom prst="rect">
            <a:avLst/>
          </a:prstGeom>
          <a:noFill/>
        </p:spPr>
        <p:txBody>
          <a:bodyPr wrap="square" lIns="0" tIns="0" rIns="0" bIns="0" rtlCol="0">
            <a:noAutofit/>
          </a:bodyPr>
          <a:lstStyle/>
          <a:p>
            <a:pPr algn="ctr"/>
            <a:r>
              <a:rPr lang="en-IN" sz="1100" dirty="0" smtClean="0">
                <a:solidFill>
                  <a:srgbClr val="808080"/>
                </a:solidFill>
              </a:rPr>
              <a:t>Global compensation services</a:t>
            </a:r>
            <a:endParaRPr lang="en-GB" sz="1100" dirty="0" smtClean="0">
              <a:solidFill>
                <a:srgbClr val="808080"/>
              </a:solidFill>
            </a:endParaRPr>
          </a:p>
        </p:txBody>
      </p:sp>
      <p:sp>
        <p:nvSpPr>
          <p:cNvPr id="5" name="Slide Number Placeholder 4"/>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F345FA1-2BA8-426C-BDE4-B79A743EC932}" type="slidenum">
              <a:rPr lang="en-US" smtClean="0">
                <a:solidFill>
                  <a:srgbClr val="000000">
                    <a:tint val="75000"/>
                  </a:srgbClr>
                </a:solidFill>
              </a:rPr>
              <a:pPr/>
              <a:t>‹#›</a:t>
            </a:fld>
            <a:endParaRPr lang="en-US" dirty="0">
              <a:solidFill>
                <a:srgbClr val="000000">
                  <a:tint val="75000"/>
                </a:srgbClr>
              </a:solidFill>
            </a:endParaRPr>
          </a:p>
        </p:txBody>
      </p:sp>
    </p:spTree>
    <p:extLst>
      <p:ext uri="{BB962C8B-B14F-4D97-AF65-F5344CB8AC3E}">
        <p14:creationId xmlns:p14="http://schemas.microsoft.com/office/powerpoint/2010/main" xmlns="" val="3122997085"/>
      </p:ext>
    </p:extLst>
  </p:cSld>
  <p:clrMap bg1="lt1" tx1="dk1" bg2="lt2" tx2="dk2" accent1="accent1" accent2="accent2" accent3="accent3" accent4="accent4" accent5="accent5" accent6="accent6" hlink="hlink" folHlink="folHlink"/>
  <p:sldLayoutIdLst>
    <p:sldLayoutId id="2147483765" r:id="rId1"/>
    <p:sldLayoutId id="2147483766" r:id="rId2"/>
    <p:sldLayoutId id="2147483767" r:id="rId3"/>
    <p:sldLayoutId id="2147483768" r:id="rId4"/>
    <p:sldLayoutId id="2147483769" r:id="rId5"/>
    <p:sldLayoutId id="2147483770" r:id="rId6"/>
    <p:sldLayoutId id="2147483771" r:id="rId7"/>
    <p:sldLayoutId id="2147483772" r:id="rId8"/>
    <p:sldLayoutId id="2147483773" r:id="rId9"/>
    <p:sldLayoutId id="2147483774" r:id="rId10"/>
    <p:sldLayoutId id="2147483775" r:id="rId11"/>
    <p:sldLayoutId id="2147483776" r:id="rId12"/>
  </p:sldLayoutIdLst>
  <p:timing>
    <p:tnLst>
      <p:par>
        <p:cTn id="1" dur="indefinite" restart="never" nodeType="tmRoot"/>
      </p:par>
    </p:tnLst>
  </p:timing>
  <p:hf sldNum="0" hdr="0" dt="0"/>
  <p:txStyles>
    <p:titleStyle>
      <a:lvl1pPr algn="l" defTabSz="914400" rtl="0" eaLnBrk="1" latinLnBrk="0" hangingPunct="1">
        <a:lnSpc>
          <a:spcPct val="85000"/>
        </a:lnSpc>
        <a:spcBef>
          <a:spcPct val="0"/>
        </a:spcBef>
        <a:buNone/>
        <a:defRPr sz="2800" b="1" kern="1200">
          <a:solidFill>
            <a:srgbClr val="646464"/>
          </a:solidFill>
          <a:latin typeface="Arial" panose="020B0604020202020204" pitchFamily="34" charset="0"/>
          <a:ea typeface="+mj-ea"/>
          <a:cs typeface="Arial" pitchFamily="34" charset="0"/>
        </a:defRPr>
      </a:lvl1pPr>
    </p:titleStyle>
    <p:bodyStyle>
      <a:lvl1pPr marL="342900" indent="-342900" algn="l" defTabSz="914400" rtl="0" eaLnBrk="1" latinLnBrk="0" hangingPunct="1">
        <a:spcBef>
          <a:spcPct val="20000"/>
        </a:spcBef>
        <a:buClr>
          <a:srgbClr val="FFD200"/>
        </a:buClr>
        <a:buSzPct val="70000"/>
        <a:buFont typeface="Arial" panose="020B0604020202020204" pitchFamily="34" charset="0"/>
        <a:buChar char="►"/>
        <a:defRPr sz="2400" kern="1200">
          <a:solidFill>
            <a:srgbClr val="646464"/>
          </a:solidFill>
          <a:latin typeface="Arial" panose="020B0604020202020204" pitchFamily="34" charset="0"/>
          <a:ea typeface="+mn-ea"/>
          <a:cs typeface="+mn-cs"/>
        </a:defRPr>
      </a:lvl1pPr>
      <a:lvl2pPr marL="709613" indent="-354013" algn="l" defTabSz="914400" rtl="0" eaLnBrk="1" latinLnBrk="0" hangingPunct="1">
        <a:spcBef>
          <a:spcPct val="20000"/>
        </a:spcBef>
        <a:buClr>
          <a:srgbClr val="FFD200"/>
        </a:buClr>
        <a:buSzPct val="70000"/>
        <a:buFont typeface="Arial" panose="020B0604020202020204" pitchFamily="34" charset="0"/>
        <a:buChar char="►"/>
        <a:defRPr sz="2000" kern="1200">
          <a:solidFill>
            <a:srgbClr val="646464"/>
          </a:solidFill>
          <a:latin typeface="Arial" panose="020B0604020202020204" pitchFamily="34" charset="0"/>
          <a:ea typeface="+mn-ea"/>
          <a:cs typeface="+mn-cs"/>
        </a:defRPr>
      </a:lvl2pPr>
      <a:lvl3pPr marL="1077913" indent="-354013" algn="l" defTabSz="914400" rtl="0" eaLnBrk="1" latinLnBrk="0" hangingPunct="1">
        <a:spcBef>
          <a:spcPct val="20000"/>
        </a:spcBef>
        <a:buClr>
          <a:srgbClr val="FFD200"/>
        </a:buClr>
        <a:buSzPct val="70000"/>
        <a:buFont typeface="Arial" panose="020B0604020202020204" pitchFamily="34" charset="0"/>
        <a:buChar char="►"/>
        <a:defRPr sz="1800" kern="1200">
          <a:solidFill>
            <a:srgbClr val="646464"/>
          </a:solidFill>
          <a:latin typeface="Arial" panose="020B0604020202020204" pitchFamily="34" charset="0"/>
          <a:ea typeface="+mn-ea"/>
          <a:cs typeface="+mn-cs"/>
        </a:defRPr>
      </a:lvl3pPr>
      <a:lvl4pPr marL="1433513" indent="-355600" algn="l" defTabSz="914400" rtl="0" eaLnBrk="1" latinLnBrk="0" hangingPunct="1">
        <a:spcBef>
          <a:spcPct val="20000"/>
        </a:spcBef>
        <a:buClr>
          <a:srgbClr val="FFD200"/>
        </a:buClr>
        <a:buSzPct val="70000"/>
        <a:buFont typeface="Arial" panose="020B0604020202020204" pitchFamily="34" charset="0"/>
        <a:buChar char="►"/>
        <a:defRPr sz="1600" kern="1200">
          <a:solidFill>
            <a:srgbClr val="646464"/>
          </a:solidFill>
          <a:latin typeface="Arial" panose="020B0604020202020204" pitchFamily="34" charset="0"/>
          <a:ea typeface="+mn-ea"/>
          <a:cs typeface="+mn-cs"/>
        </a:defRPr>
      </a:lvl4pPr>
      <a:lvl5pPr marL="1787525" indent="-354013" algn="l" defTabSz="914400" rtl="0" eaLnBrk="1" latinLnBrk="0" hangingPunct="1">
        <a:spcBef>
          <a:spcPct val="20000"/>
        </a:spcBef>
        <a:buClr>
          <a:srgbClr val="FFD200"/>
        </a:buClr>
        <a:buSzPct val="70000"/>
        <a:buFont typeface="Arial" panose="020B0604020202020204" pitchFamily="34" charset="0"/>
        <a:buChar char="►"/>
        <a:defRPr sz="1600" kern="1200">
          <a:solidFill>
            <a:srgbClr val="646464"/>
          </a:solidFill>
          <a:latin typeface="Arial" panose="020B0604020202020204"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Pr>
        <a:solidFill>
          <a:schemeClr val="tx2"/>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4025" y="201600"/>
            <a:ext cx="8232775" cy="860400"/>
          </a:xfrm>
          <a:prstGeom prst="rect">
            <a:avLst/>
          </a:prstGeom>
        </p:spPr>
        <p:txBody>
          <a:bodyPr vert="horz" lIns="0" tIns="0" rIns="0" bIns="0" rtlCol="0" anchor="ctr" anchorCtr="0">
            <a:noAutofit/>
          </a:bodyPr>
          <a:lstStyle/>
          <a:p>
            <a:r>
              <a:rPr lang="en-US" smtClean="0"/>
              <a:t>Click to edit Master title style</a:t>
            </a:r>
            <a:endParaRPr lang="en-GB" dirty="0"/>
          </a:p>
        </p:txBody>
      </p:sp>
      <p:sp>
        <p:nvSpPr>
          <p:cNvPr id="3" name="Text Placeholder 2"/>
          <p:cNvSpPr>
            <a:spLocks noGrp="1"/>
          </p:cNvSpPr>
          <p:nvPr>
            <p:ph type="body" idx="1"/>
          </p:nvPr>
        </p:nvSpPr>
        <p:spPr>
          <a:xfrm>
            <a:off x="457200" y="1425600"/>
            <a:ext cx="8229600" cy="4698976"/>
          </a:xfrm>
          <a:prstGeom prst="rect">
            <a:avLst/>
          </a:prstGeom>
        </p:spPr>
        <p:txBody>
          <a:bodyPr vert="horz" lIns="0" tIns="0" rIns="0" bIns="0" rtlCol="0" anchor="t" anchorCtr="0">
            <a:no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7" name="TextBox 6"/>
          <p:cNvSpPr txBox="1"/>
          <p:nvPr/>
        </p:nvSpPr>
        <p:spPr>
          <a:xfrm>
            <a:off x="457200" y="6409944"/>
            <a:ext cx="722376" cy="201168"/>
          </a:xfrm>
          <a:prstGeom prst="rect">
            <a:avLst/>
          </a:prstGeom>
          <a:noFill/>
        </p:spPr>
        <p:txBody>
          <a:bodyPr wrap="square" lIns="0" tIns="0" rIns="0" bIns="0" rtlCol="0" anchor="ctr" anchorCtr="0">
            <a:noAutofit/>
          </a:bodyPr>
          <a:lstStyle/>
          <a:p>
            <a:r>
              <a:rPr lang="en-GB" sz="1100" dirty="0" smtClean="0">
                <a:solidFill>
                  <a:srgbClr val="646464"/>
                </a:solidFill>
                <a:cs typeface="Arial" pitchFamily="34" charset="0"/>
              </a:rPr>
              <a:t>Page </a:t>
            </a:r>
            <a:fld id="{9AE4D82F-B047-469B-AC52-A46321747EAF}" type="slidenum">
              <a:rPr lang="en-GB" sz="1100" smtClean="0">
                <a:solidFill>
                  <a:srgbClr val="646464"/>
                </a:solidFill>
                <a:cs typeface="Arial" pitchFamily="34" charset="0"/>
              </a:rPr>
              <a:pPr/>
              <a:t>‹#›</a:t>
            </a:fld>
            <a:endParaRPr lang="en-GB" sz="1100" dirty="0">
              <a:solidFill>
                <a:srgbClr val="646464"/>
              </a:solidFill>
              <a:cs typeface="Arial" pitchFamily="34" charset="0"/>
            </a:endParaRPr>
          </a:p>
        </p:txBody>
      </p:sp>
      <p:grpSp>
        <p:nvGrpSpPr>
          <p:cNvPr id="8" name="Group 7"/>
          <p:cNvGrpSpPr/>
          <p:nvPr/>
        </p:nvGrpSpPr>
        <p:grpSpPr bwMode="gray">
          <a:xfrm>
            <a:off x="8348663" y="6450013"/>
            <a:ext cx="338137" cy="204787"/>
            <a:chOff x="8348663" y="6450013"/>
            <a:chExt cx="338137" cy="204787"/>
          </a:xfrm>
          <a:solidFill>
            <a:srgbClr val="808080"/>
          </a:solidFill>
        </p:grpSpPr>
        <p:sp>
          <p:nvSpPr>
            <p:cNvPr id="10" name="Freeform 5"/>
            <p:cNvSpPr>
              <a:spLocks/>
            </p:cNvSpPr>
            <p:nvPr userDrawn="1"/>
          </p:nvSpPr>
          <p:spPr bwMode="gray">
            <a:xfrm>
              <a:off x="8348663" y="6450013"/>
              <a:ext cx="163512" cy="204787"/>
            </a:xfrm>
            <a:custGeom>
              <a:avLst/>
              <a:gdLst/>
              <a:ahLst/>
              <a:cxnLst>
                <a:cxn ang="0">
                  <a:pos x="39" y="78"/>
                </a:cxn>
                <a:cxn ang="0">
                  <a:pos x="85" y="78"/>
                </a:cxn>
                <a:cxn ang="0">
                  <a:pos x="85" y="51"/>
                </a:cxn>
                <a:cxn ang="0">
                  <a:pos x="39" y="51"/>
                </a:cxn>
                <a:cxn ang="0">
                  <a:pos x="39" y="30"/>
                </a:cxn>
                <a:cxn ang="0">
                  <a:pos x="90" y="30"/>
                </a:cxn>
                <a:cxn ang="0">
                  <a:pos x="73" y="0"/>
                </a:cxn>
                <a:cxn ang="0">
                  <a:pos x="0" y="0"/>
                </a:cxn>
                <a:cxn ang="0">
                  <a:pos x="0" y="129"/>
                </a:cxn>
                <a:cxn ang="0">
                  <a:pos x="103" y="129"/>
                </a:cxn>
                <a:cxn ang="0">
                  <a:pos x="103" y="99"/>
                </a:cxn>
                <a:cxn ang="0">
                  <a:pos x="39" y="99"/>
                </a:cxn>
                <a:cxn ang="0">
                  <a:pos x="39" y="78"/>
                </a:cxn>
              </a:cxnLst>
              <a:rect l="0" t="0" r="r" b="b"/>
              <a:pathLst>
                <a:path w="103" h="129">
                  <a:moveTo>
                    <a:pt x="39" y="78"/>
                  </a:moveTo>
                  <a:lnTo>
                    <a:pt x="85" y="78"/>
                  </a:lnTo>
                  <a:lnTo>
                    <a:pt x="85" y="51"/>
                  </a:lnTo>
                  <a:lnTo>
                    <a:pt x="39" y="51"/>
                  </a:lnTo>
                  <a:lnTo>
                    <a:pt x="39" y="30"/>
                  </a:lnTo>
                  <a:lnTo>
                    <a:pt x="90" y="30"/>
                  </a:lnTo>
                  <a:lnTo>
                    <a:pt x="73" y="0"/>
                  </a:lnTo>
                  <a:lnTo>
                    <a:pt x="0" y="0"/>
                  </a:lnTo>
                  <a:lnTo>
                    <a:pt x="0" y="129"/>
                  </a:lnTo>
                  <a:lnTo>
                    <a:pt x="103" y="129"/>
                  </a:lnTo>
                  <a:lnTo>
                    <a:pt x="103" y="99"/>
                  </a:lnTo>
                  <a:lnTo>
                    <a:pt x="39" y="99"/>
                  </a:lnTo>
                  <a:lnTo>
                    <a:pt x="39" y="78"/>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646464"/>
                </a:solidFill>
                <a:cs typeface="Arial" pitchFamily="34" charset="0"/>
              </a:endParaRPr>
            </a:p>
          </p:txBody>
        </p:sp>
        <p:sp>
          <p:nvSpPr>
            <p:cNvPr id="11" name="Freeform 6"/>
            <p:cNvSpPr>
              <a:spLocks/>
            </p:cNvSpPr>
            <p:nvPr userDrawn="1"/>
          </p:nvSpPr>
          <p:spPr bwMode="gray">
            <a:xfrm>
              <a:off x="8483600" y="6450013"/>
              <a:ext cx="203200" cy="204787"/>
            </a:xfrm>
            <a:custGeom>
              <a:avLst/>
              <a:gdLst/>
              <a:ahLst/>
              <a:cxnLst>
                <a:cxn ang="0">
                  <a:pos x="86" y="0"/>
                </a:cxn>
                <a:cxn ang="0">
                  <a:pos x="64" y="42"/>
                </a:cxn>
                <a:cxn ang="0">
                  <a:pos x="42" y="0"/>
                </a:cxn>
                <a:cxn ang="0">
                  <a:pos x="0" y="0"/>
                </a:cxn>
                <a:cxn ang="0">
                  <a:pos x="45" y="78"/>
                </a:cxn>
                <a:cxn ang="0">
                  <a:pos x="45" y="129"/>
                </a:cxn>
                <a:cxn ang="0">
                  <a:pos x="83" y="129"/>
                </a:cxn>
                <a:cxn ang="0">
                  <a:pos x="83" y="78"/>
                </a:cxn>
                <a:cxn ang="0">
                  <a:pos x="128" y="0"/>
                </a:cxn>
                <a:cxn ang="0">
                  <a:pos x="86" y="0"/>
                </a:cxn>
              </a:cxnLst>
              <a:rect l="0" t="0" r="r" b="b"/>
              <a:pathLst>
                <a:path w="128" h="129">
                  <a:moveTo>
                    <a:pt x="86" y="0"/>
                  </a:moveTo>
                  <a:lnTo>
                    <a:pt x="64" y="42"/>
                  </a:lnTo>
                  <a:lnTo>
                    <a:pt x="42" y="0"/>
                  </a:lnTo>
                  <a:lnTo>
                    <a:pt x="0" y="0"/>
                  </a:lnTo>
                  <a:lnTo>
                    <a:pt x="45" y="78"/>
                  </a:lnTo>
                  <a:lnTo>
                    <a:pt x="45" y="129"/>
                  </a:lnTo>
                  <a:lnTo>
                    <a:pt x="83" y="129"/>
                  </a:lnTo>
                  <a:lnTo>
                    <a:pt x="83" y="78"/>
                  </a:lnTo>
                  <a:lnTo>
                    <a:pt x="128" y="0"/>
                  </a:lnTo>
                  <a:lnTo>
                    <a:pt x="86"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646464"/>
                </a:solidFill>
                <a:cs typeface="Arial" pitchFamily="34" charset="0"/>
              </a:endParaRPr>
            </a:p>
          </p:txBody>
        </p:sp>
      </p:grpSp>
    </p:spTree>
    <p:extLst>
      <p:ext uri="{BB962C8B-B14F-4D97-AF65-F5344CB8AC3E}">
        <p14:creationId xmlns:p14="http://schemas.microsoft.com/office/powerpoint/2010/main" xmlns="" val="3163665374"/>
      </p:ext>
    </p:extLst>
  </p:cSld>
  <p:clrMap bg1="lt1" tx1="dk1" bg2="lt2" tx2="dk2" accent1="accent1" accent2="accent2" accent3="accent3" accent4="accent4" accent5="accent5" accent6="accent6" hlink="hlink" folHlink="folHlink"/>
  <p:sldLayoutIdLst>
    <p:sldLayoutId id="2147483834" r:id="rId1"/>
    <p:sldLayoutId id="2147483835" r:id="rId2"/>
    <p:sldLayoutId id="2147483836" r:id="rId3"/>
    <p:sldLayoutId id="2147483837" r:id="rId4"/>
    <p:sldLayoutId id="2147483838" r:id="rId5"/>
    <p:sldLayoutId id="2147483839" r:id="rId6"/>
    <p:sldLayoutId id="2147483840" r:id="rId7"/>
    <p:sldLayoutId id="2147483841" r:id="rId8"/>
    <p:sldLayoutId id="2147483842" r:id="rId9"/>
    <p:sldLayoutId id="2147483843" r:id="rId10"/>
    <p:sldLayoutId id="2147483844" r:id="rId11"/>
    <p:sldLayoutId id="2147483845" r:id="rId12"/>
    <p:sldLayoutId id="2147483846" r:id="rId13"/>
    <p:sldLayoutId id="2147483847" r:id="rId14"/>
    <p:sldLayoutId id="2147483848" r:id="rId15"/>
  </p:sldLayoutIdLst>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hf sldNum="0" hdr="0" dt="0"/>
  <p:txStyles>
    <p:titleStyle>
      <a:lvl1pPr algn="l" defTabSz="914400" rtl="0" eaLnBrk="1" latinLnBrk="0" hangingPunct="1">
        <a:lnSpc>
          <a:spcPct val="85000"/>
        </a:lnSpc>
        <a:spcBef>
          <a:spcPct val="0"/>
        </a:spcBef>
        <a:buNone/>
        <a:defRPr sz="3000" b="1" kern="1200">
          <a:solidFill>
            <a:schemeClr val="bg1"/>
          </a:solidFill>
          <a:latin typeface="+mn-lt"/>
          <a:ea typeface="+mj-ea"/>
          <a:cs typeface="Arial" pitchFamily="34" charset="0"/>
        </a:defRPr>
      </a:lvl1pPr>
    </p:titleStyle>
    <p:bodyStyle>
      <a:lvl1pPr marL="342900" indent="-342900" algn="l" defTabSz="914400" rtl="0" eaLnBrk="1" latinLnBrk="0" hangingPunct="1">
        <a:spcBef>
          <a:spcPct val="20000"/>
        </a:spcBef>
        <a:buClr>
          <a:schemeClr val="accent2"/>
        </a:buClr>
        <a:buSzPct val="70000"/>
        <a:buFont typeface="Arial" pitchFamily="34" charset="0"/>
        <a:buChar char="►"/>
        <a:defRPr sz="2400" kern="1200">
          <a:solidFill>
            <a:schemeClr val="bg1"/>
          </a:solidFill>
          <a:latin typeface="+mn-lt"/>
          <a:ea typeface="+mn-ea"/>
          <a:cs typeface="Arial" pitchFamily="34" charset="0"/>
        </a:defRPr>
      </a:lvl1pPr>
      <a:lvl2pPr marL="709613" indent="-354013" algn="l" defTabSz="914400" rtl="0" eaLnBrk="1" latinLnBrk="0" hangingPunct="1">
        <a:spcBef>
          <a:spcPct val="20000"/>
        </a:spcBef>
        <a:buClr>
          <a:schemeClr val="accent2"/>
        </a:buClr>
        <a:buSzPct val="70000"/>
        <a:buFont typeface="Arial" pitchFamily="34" charset="0"/>
        <a:buChar char="►"/>
        <a:defRPr sz="2000" kern="1200">
          <a:solidFill>
            <a:schemeClr val="bg1"/>
          </a:solidFill>
          <a:latin typeface="+mn-lt"/>
          <a:ea typeface="+mn-ea"/>
          <a:cs typeface="Arial" pitchFamily="34" charset="0"/>
        </a:defRPr>
      </a:lvl2pPr>
      <a:lvl3pPr marL="1077913" indent="-354013" algn="l" defTabSz="914400" rtl="0" eaLnBrk="1" latinLnBrk="0" hangingPunct="1">
        <a:spcBef>
          <a:spcPct val="20000"/>
        </a:spcBef>
        <a:buClr>
          <a:schemeClr val="accent2"/>
        </a:buClr>
        <a:buSzPct val="70000"/>
        <a:buFont typeface="Arial" pitchFamily="34" charset="0"/>
        <a:buChar char="►"/>
        <a:defRPr sz="1800" kern="1200">
          <a:solidFill>
            <a:schemeClr val="bg1"/>
          </a:solidFill>
          <a:latin typeface="+mn-lt"/>
          <a:ea typeface="+mn-ea"/>
          <a:cs typeface="Arial" pitchFamily="34" charset="0"/>
        </a:defRPr>
      </a:lvl3pPr>
      <a:lvl4pPr marL="1433513" indent="-355600" algn="l" defTabSz="914400" rtl="0" eaLnBrk="1" latinLnBrk="0" hangingPunct="1">
        <a:spcBef>
          <a:spcPct val="20000"/>
        </a:spcBef>
        <a:buClr>
          <a:schemeClr val="accent2"/>
        </a:buClr>
        <a:buSzPct val="70000"/>
        <a:buFont typeface="Arial" pitchFamily="34" charset="0"/>
        <a:buChar char="►"/>
        <a:defRPr sz="1600" kern="1200">
          <a:solidFill>
            <a:schemeClr val="bg1"/>
          </a:solidFill>
          <a:latin typeface="+mn-lt"/>
          <a:ea typeface="+mn-ea"/>
          <a:cs typeface="Arial" pitchFamily="34" charset="0"/>
        </a:defRPr>
      </a:lvl4pPr>
      <a:lvl5pPr marL="1787525" indent="-354013" algn="l" defTabSz="914400" rtl="0" eaLnBrk="1" latinLnBrk="0" hangingPunct="1">
        <a:spcBef>
          <a:spcPct val="20000"/>
        </a:spcBef>
        <a:buClr>
          <a:schemeClr val="accent2"/>
        </a:buClr>
        <a:buSzPct val="70000"/>
        <a:buFont typeface="Arial" pitchFamily="34" charset="0"/>
        <a:buChar char="►"/>
        <a:defRPr sz="1600" kern="1200">
          <a:solidFill>
            <a:schemeClr val="bg1"/>
          </a:solidFill>
          <a:latin typeface="+mn-lt"/>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Pr>
        <a:solidFill>
          <a:schemeClr val="tx2"/>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1600"/>
            <a:ext cx="8229600" cy="860400"/>
          </a:xfrm>
          <a:prstGeom prst="rect">
            <a:avLst/>
          </a:prstGeom>
        </p:spPr>
        <p:txBody>
          <a:bodyPr vert="horz" lIns="0" tIns="0" rIns="0" bIns="0" rtlCol="0" anchor="t" anchorCtr="0">
            <a:noAutofit/>
          </a:bodyPr>
          <a:lstStyle/>
          <a:p>
            <a:r>
              <a:rPr lang="en-US" smtClean="0"/>
              <a:t>Click to edit Master title style</a:t>
            </a:r>
            <a:endParaRPr lang="en-GB" dirty="0"/>
          </a:p>
        </p:txBody>
      </p:sp>
      <p:sp>
        <p:nvSpPr>
          <p:cNvPr id="3" name="Text Placeholder 2"/>
          <p:cNvSpPr>
            <a:spLocks noGrp="1"/>
          </p:cNvSpPr>
          <p:nvPr>
            <p:ph type="body" idx="1"/>
          </p:nvPr>
        </p:nvSpPr>
        <p:spPr>
          <a:xfrm>
            <a:off x="457200" y="1425600"/>
            <a:ext cx="8229600" cy="4698000"/>
          </a:xfrm>
          <a:prstGeom prst="rect">
            <a:avLst/>
          </a:prstGeom>
        </p:spPr>
        <p:txBody>
          <a:bodyPr vert="horz" lIns="0" tIns="0" rIns="0" bIns="0" rtlCol="0" anchor="t" anchorCtr="0">
            <a:no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5" name="Footer Placeholder 4"/>
          <p:cNvSpPr>
            <a:spLocks noGrp="1"/>
          </p:cNvSpPr>
          <p:nvPr>
            <p:ph type="ftr" sz="quarter" idx="3"/>
          </p:nvPr>
        </p:nvSpPr>
        <p:spPr>
          <a:xfrm>
            <a:off x="2588400" y="6415200"/>
            <a:ext cx="3434400" cy="201600"/>
          </a:xfrm>
          <a:prstGeom prst="rect">
            <a:avLst/>
          </a:prstGeom>
        </p:spPr>
        <p:txBody>
          <a:bodyPr vert="horz" lIns="0" tIns="0" rIns="0" bIns="0" rtlCol="0" anchor="t" anchorCtr="0">
            <a:noAutofit/>
          </a:bodyPr>
          <a:lstStyle>
            <a:lvl1pPr algn="l">
              <a:defRPr sz="1100">
                <a:solidFill>
                  <a:schemeClr val="bg1"/>
                </a:solidFill>
              </a:defRPr>
            </a:lvl1pPr>
          </a:lstStyle>
          <a:p>
            <a:r>
              <a:rPr lang="en-US" smtClean="0">
                <a:solidFill>
                  <a:srgbClr val="808080"/>
                </a:solidFill>
              </a:rPr>
              <a:t>Taxation - Expatriates and Foreign nationals</a:t>
            </a:r>
            <a:endParaRPr lang="en-GB" dirty="0">
              <a:solidFill>
                <a:srgbClr val="808080"/>
              </a:solidFill>
            </a:endParaRPr>
          </a:p>
        </p:txBody>
      </p:sp>
      <p:sp>
        <p:nvSpPr>
          <p:cNvPr id="7" name="TextBox 6"/>
          <p:cNvSpPr txBox="1"/>
          <p:nvPr/>
        </p:nvSpPr>
        <p:spPr>
          <a:xfrm>
            <a:off x="457200" y="6415200"/>
            <a:ext cx="720000" cy="198000"/>
          </a:xfrm>
          <a:prstGeom prst="rect">
            <a:avLst/>
          </a:prstGeom>
          <a:noFill/>
        </p:spPr>
        <p:txBody>
          <a:bodyPr wrap="square" lIns="0" tIns="0" rIns="0" bIns="0" rtlCol="0">
            <a:noAutofit/>
          </a:bodyPr>
          <a:lstStyle/>
          <a:p>
            <a:r>
              <a:rPr lang="en-GB" sz="1100" dirty="0" smtClean="0">
                <a:solidFill>
                  <a:srgbClr val="808080"/>
                </a:solidFill>
              </a:rPr>
              <a:t>Page </a:t>
            </a:r>
            <a:fld id="{9AE4D82F-B047-469B-AC52-A46321747EAF}" type="slidenum">
              <a:rPr lang="en-GB" sz="1100" smtClean="0">
                <a:solidFill>
                  <a:srgbClr val="808080"/>
                </a:solidFill>
              </a:rPr>
              <a:pPr/>
              <a:t>‹#›</a:t>
            </a:fld>
            <a:endParaRPr lang="en-GB" sz="1100" dirty="0">
              <a:solidFill>
                <a:srgbClr val="808080"/>
              </a:solidFill>
            </a:endParaRPr>
          </a:p>
        </p:txBody>
      </p:sp>
      <p:grpSp>
        <p:nvGrpSpPr>
          <p:cNvPr id="8" name="Group 7"/>
          <p:cNvGrpSpPr/>
          <p:nvPr/>
        </p:nvGrpSpPr>
        <p:grpSpPr bwMode="gray">
          <a:xfrm>
            <a:off x="8348663" y="6450013"/>
            <a:ext cx="338137" cy="204787"/>
            <a:chOff x="8348663" y="6450013"/>
            <a:chExt cx="338137" cy="204787"/>
          </a:xfrm>
          <a:solidFill>
            <a:srgbClr val="808080"/>
          </a:solidFill>
        </p:grpSpPr>
        <p:sp>
          <p:nvSpPr>
            <p:cNvPr id="10" name="Freeform 5"/>
            <p:cNvSpPr>
              <a:spLocks/>
            </p:cNvSpPr>
            <p:nvPr userDrawn="1"/>
          </p:nvSpPr>
          <p:spPr bwMode="gray">
            <a:xfrm>
              <a:off x="8348663" y="6450013"/>
              <a:ext cx="163512" cy="204787"/>
            </a:xfrm>
            <a:custGeom>
              <a:avLst/>
              <a:gdLst/>
              <a:ahLst/>
              <a:cxnLst>
                <a:cxn ang="0">
                  <a:pos x="39" y="78"/>
                </a:cxn>
                <a:cxn ang="0">
                  <a:pos x="85" y="78"/>
                </a:cxn>
                <a:cxn ang="0">
                  <a:pos x="85" y="51"/>
                </a:cxn>
                <a:cxn ang="0">
                  <a:pos x="39" y="51"/>
                </a:cxn>
                <a:cxn ang="0">
                  <a:pos x="39" y="30"/>
                </a:cxn>
                <a:cxn ang="0">
                  <a:pos x="90" y="30"/>
                </a:cxn>
                <a:cxn ang="0">
                  <a:pos x="73" y="0"/>
                </a:cxn>
                <a:cxn ang="0">
                  <a:pos x="0" y="0"/>
                </a:cxn>
                <a:cxn ang="0">
                  <a:pos x="0" y="129"/>
                </a:cxn>
                <a:cxn ang="0">
                  <a:pos x="103" y="129"/>
                </a:cxn>
                <a:cxn ang="0">
                  <a:pos x="103" y="99"/>
                </a:cxn>
                <a:cxn ang="0">
                  <a:pos x="39" y="99"/>
                </a:cxn>
                <a:cxn ang="0">
                  <a:pos x="39" y="78"/>
                </a:cxn>
              </a:cxnLst>
              <a:rect l="0" t="0" r="r" b="b"/>
              <a:pathLst>
                <a:path w="103" h="129">
                  <a:moveTo>
                    <a:pt x="39" y="78"/>
                  </a:moveTo>
                  <a:lnTo>
                    <a:pt x="85" y="78"/>
                  </a:lnTo>
                  <a:lnTo>
                    <a:pt x="85" y="51"/>
                  </a:lnTo>
                  <a:lnTo>
                    <a:pt x="39" y="51"/>
                  </a:lnTo>
                  <a:lnTo>
                    <a:pt x="39" y="30"/>
                  </a:lnTo>
                  <a:lnTo>
                    <a:pt x="90" y="30"/>
                  </a:lnTo>
                  <a:lnTo>
                    <a:pt x="73" y="0"/>
                  </a:lnTo>
                  <a:lnTo>
                    <a:pt x="0" y="0"/>
                  </a:lnTo>
                  <a:lnTo>
                    <a:pt x="0" y="129"/>
                  </a:lnTo>
                  <a:lnTo>
                    <a:pt x="103" y="129"/>
                  </a:lnTo>
                  <a:lnTo>
                    <a:pt x="103" y="99"/>
                  </a:lnTo>
                  <a:lnTo>
                    <a:pt x="39" y="99"/>
                  </a:lnTo>
                  <a:lnTo>
                    <a:pt x="39" y="78"/>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endParaRPr>
            </a:p>
          </p:txBody>
        </p:sp>
        <p:sp>
          <p:nvSpPr>
            <p:cNvPr id="11" name="Freeform 6"/>
            <p:cNvSpPr>
              <a:spLocks/>
            </p:cNvSpPr>
            <p:nvPr userDrawn="1"/>
          </p:nvSpPr>
          <p:spPr bwMode="gray">
            <a:xfrm>
              <a:off x="8483600" y="6450013"/>
              <a:ext cx="203200" cy="204787"/>
            </a:xfrm>
            <a:custGeom>
              <a:avLst/>
              <a:gdLst/>
              <a:ahLst/>
              <a:cxnLst>
                <a:cxn ang="0">
                  <a:pos x="86" y="0"/>
                </a:cxn>
                <a:cxn ang="0">
                  <a:pos x="64" y="42"/>
                </a:cxn>
                <a:cxn ang="0">
                  <a:pos x="42" y="0"/>
                </a:cxn>
                <a:cxn ang="0">
                  <a:pos x="0" y="0"/>
                </a:cxn>
                <a:cxn ang="0">
                  <a:pos x="45" y="78"/>
                </a:cxn>
                <a:cxn ang="0">
                  <a:pos x="45" y="129"/>
                </a:cxn>
                <a:cxn ang="0">
                  <a:pos x="83" y="129"/>
                </a:cxn>
                <a:cxn ang="0">
                  <a:pos x="83" y="78"/>
                </a:cxn>
                <a:cxn ang="0">
                  <a:pos x="128" y="0"/>
                </a:cxn>
                <a:cxn ang="0">
                  <a:pos x="86" y="0"/>
                </a:cxn>
              </a:cxnLst>
              <a:rect l="0" t="0" r="r" b="b"/>
              <a:pathLst>
                <a:path w="128" h="129">
                  <a:moveTo>
                    <a:pt x="86" y="0"/>
                  </a:moveTo>
                  <a:lnTo>
                    <a:pt x="64" y="42"/>
                  </a:lnTo>
                  <a:lnTo>
                    <a:pt x="42" y="0"/>
                  </a:lnTo>
                  <a:lnTo>
                    <a:pt x="0" y="0"/>
                  </a:lnTo>
                  <a:lnTo>
                    <a:pt x="45" y="78"/>
                  </a:lnTo>
                  <a:lnTo>
                    <a:pt x="45" y="129"/>
                  </a:lnTo>
                  <a:lnTo>
                    <a:pt x="83" y="129"/>
                  </a:lnTo>
                  <a:lnTo>
                    <a:pt x="83" y="78"/>
                  </a:lnTo>
                  <a:lnTo>
                    <a:pt x="128" y="0"/>
                  </a:lnTo>
                  <a:lnTo>
                    <a:pt x="86"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endParaRPr>
            </a:p>
          </p:txBody>
        </p:sp>
      </p:grpSp>
    </p:spTree>
    <p:extLst>
      <p:ext uri="{BB962C8B-B14F-4D97-AF65-F5344CB8AC3E}">
        <p14:creationId xmlns:p14="http://schemas.microsoft.com/office/powerpoint/2010/main" xmlns="" val="903741014"/>
      </p:ext>
    </p:extLst>
  </p:cSld>
  <p:clrMap bg1="lt1" tx1="dk1" bg2="lt2" tx2="dk2" accent1="accent1" accent2="accent2" accent3="accent3" accent4="accent4" accent5="accent5" accent6="accent6" hlink="hlink" folHlink="folHlink"/>
  <p:sldLayoutIdLst>
    <p:sldLayoutId id="2147483851" r:id="rId1"/>
    <p:sldLayoutId id="2147483852" r:id="rId2"/>
    <p:sldLayoutId id="2147483853" r:id="rId3"/>
    <p:sldLayoutId id="2147483854" r:id="rId4"/>
    <p:sldLayoutId id="2147483855" r:id="rId5"/>
    <p:sldLayoutId id="2147483856" r:id="rId6"/>
    <p:sldLayoutId id="2147483857" r:id="rId7"/>
    <p:sldLayoutId id="2147483858" r:id="rId8"/>
    <p:sldLayoutId id="2147483859" r:id="rId9"/>
    <p:sldLayoutId id="2147483860" r:id="rId10"/>
    <p:sldLayoutId id="2147483861" r:id="rId11"/>
    <p:sldLayoutId id="2147483862" r:id="rId12"/>
    <p:sldLayoutId id="2147483863" r:id="rId13"/>
    <p:sldLayoutId id="2147483864" r:id="rId14"/>
    <p:sldLayoutId id="2147483865" r:id="rId15"/>
    <p:sldLayoutId id="2147483866" r:id="rId16"/>
    <p:sldLayoutId id="2147483867" r:id="rId17"/>
    <p:sldLayoutId id="2147483868" r:id="rId18"/>
  </p:sldLayoutIdLst>
  <p:hf sldNum="0" hdr="0" dt="0"/>
  <p:txStyles>
    <p:titleStyle>
      <a:lvl1pPr algn="l" defTabSz="914400" rtl="0" eaLnBrk="1" latinLnBrk="0" hangingPunct="1">
        <a:lnSpc>
          <a:spcPct val="85000"/>
        </a:lnSpc>
        <a:spcBef>
          <a:spcPct val="0"/>
        </a:spcBef>
        <a:buNone/>
        <a:defRPr sz="3000" b="1" kern="1200">
          <a:solidFill>
            <a:schemeClr val="bg1"/>
          </a:solidFill>
          <a:latin typeface="Arial" pitchFamily="34" charset="0"/>
          <a:ea typeface="+mj-ea"/>
          <a:cs typeface="Arial" pitchFamily="34" charset="0"/>
        </a:defRPr>
      </a:lvl1pPr>
    </p:titleStyle>
    <p:bodyStyle>
      <a:lvl1pPr marL="342900" indent="-342900" algn="l" defTabSz="914400" rtl="0" eaLnBrk="1" latinLnBrk="0" hangingPunct="1">
        <a:spcBef>
          <a:spcPct val="20000"/>
        </a:spcBef>
        <a:buClr>
          <a:schemeClr val="accent2"/>
        </a:buClr>
        <a:buSzPct val="70000"/>
        <a:buFont typeface="Arial" pitchFamily="34" charset="0"/>
        <a:buChar char="►"/>
        <a:defRPr sz="2400" kern="1200">
          <a:solidFill>
            <a:schemeClr val="bg1"/>
          </a:solidFill>
          <a:latin typeface="+mn-lt"/>
          <a:ea typeface="+mn-ea"/>
          <a:cs typeface="+mn-cs"/>
        </a:defRPr>
      </a:lvl1pPr>
      <a:lvl2pPr marL="709613" indent="-354013" algn="l" defTabSz="914400" rtl="0" eaLnBrk="1" latinLnBrk="0" hangingPunct="1">
        <a:spcBef>
          <a:spcPct val="20000"/>
        </a:spcBef>
        <a:buClr>
          <a:schemeClr val="accent2"/>
        </a:buClr>
        <a:buSzPct val="70000"/>
        <a:buFont typeface="Arial" pitchFamily="34" charset="0"/>
        <a:buChar char="►"/>
        <a:defRPr sz="2000" kern="1200">
          <a:solidFill>
            <a:schemeClr val="bg1"/>
          </a:solidFill>
          <a:latin typeface="+mn-lt"/>
          <a:ea typeface="+mn-ea"/>
          <a:cs typeface="+mn-cs"/>
        </a:defRPr>
      </a:lvl2pPr>
      <a:lvl3pPr marL="1077913" indent="-354013" algn="l" defTabSz="914400" rtl="0" eaLnBrk="1" latinLnBrk="0" hangingPunct="1">
        <a:spcBef>
          <a:spcPct val="20000"/>
        </a:spcBef>
        <a:buClr>
          <a:schemeClr val="accent2"/>
        </a:buClr>
        <a:buSzPct val="70000"/>
        <a:buFont typeface="Arial" pitchFamily="34" charset="0"/>
        <a:buChar char="►"/>
        <a:defRPr sz="1800" kern="1200">
          <a:solidFill>
            <a:schemeClr val="bg1"/>
          </a:solidFill>
          <a:latin typeface="+mn-lt"/>
          <a:ea typeface="+mn-ea"/>
          <a:cs typeface="+mn-cs"/>
        </a:defRPr>
      </a:lvl3pPr>
      <a:lvl4pPr marL="1433513" indent="-355600" algn="l" defTabSz="914400" rtl="0" eaLnBrk="1" latinLnBrk="0" hangingPunct="1">
        <a:spcBef>
          <a:spcPct val="20000"/>
        </a:spcBef>
        <a:buClr>
          <a:schemeClr val="accent2"/>
        </a:buClr>
        <a:buSzPct val="70000"/>
        <a:buFont typeface="Arial" pitchFamily="34" charset="0"/>
        <a:buChar char="►"/>
        <a:defRPr sz="1600" kern="1200">
          <a:solidFill>
            <a:schemeClr val="bg1"/>
          </a:solidFill>
          <a:latin typeface="+mn-lt"/>
          <a:ea typeface="+mn-ea"/>
          <a:cs typeface="+mn-cs"/>
        </a:defRPr>
      </a:lvl4pPr>
      <a:lvl5pPr marL="1787525" indent="-354013" algn="l" defTabSz="914400" rtl="0" eaLnBrk="1" latinLnBrk="0" hangingPunct="1">
        <a:spcBef>
          <a:spcPct val="20000"/>
        </a:spcBef>
        <a:buClr>
          <a:schemeClr val="accent2"/>
        </a:buClr>
        <a:buSzPct val="70000"/>
        <a:buFont typeface="Arial" pitchFamily="34" charset="0"/>
        <a:buChar char="►"/>
        <a:defRPr sz="1600" kern="1200">
          <a:solidFill>
            <a:schemeClr val="bg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Pr>
        <a:solidFill>
          <a:schemeClr val="tx2"/>
        </a:solidFill>
        <a:effectLst/>
      </p:bgPr>
    </p:bg>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userDrawn="1">
            <p:extLst>
              <p:ext uri="{D42A27DB-BD31-4B8C-83A1-F6EECF244321}">
                <p14:modId xmlns:p14="http://schemas.microsoft.com/office/powerpoint/2010/main" xmlns="" val="2092888841"/>
              </p:ext>
            </p:extLst>
          </p:nvPr>
        </p:nvGraphicFramePr>
        <p:xfrm>
          <a:off x="1191" y="1589"/>
          <a:ext cx="1190" cy="1587"/>
        </p:xfrm>
        <a:graphic>
          <a:graphicData uri="http://schemas.openxmlformats.org/presentationml/2006/ole">
            <p:oleObj spid="_x0000_s2122" name="think-cell Slide" r:id="rId15" imgW="360" imgH="360" progId="">
              <p:embed/>
            </p:oleObj>
          </a:graphicData>
        </a:graphic>
      </p:graphicFrame>
      <p:sp>
        <p:nvSpPr>
          <p:cNvPr id="2" name="Title Placeholder 1"/>
          <p:cNvSpPr>
            <a:spLocks noGrp="1"/>
          </p:cNvSpPr>
          <p:nvPr>
            <p:ph type="title"/>
          </p:nvPr>
        </p:nvSpPr>
        <p:spPr>
          <a:xfrm>
            <a:off x="457201" y="274638"/>
            <a:ext cx="8229600" cy="860400"/>
          </a:xfrm>
          <a:prstGeom prst="rect">
            <a:avLst/>
          </a:prstGeom>
        </p:spPr>
        <p:txBody>
          <a:bodyPr vert="horz" lIns="0" tIns="0" rIns="0" bIns="0" rtlCol="0" anchor="t" anchorCtr="0">
            <a:noAutofit/>
          </a:bodyPr>
          <a:lstStyle/>
          <a:p>
            <a:r>
              <a:rPr lang="en-US" dirty="0" smtClean="0"/>
              <a:t>Click to edit Master title style</a:t>
            </a:r>
            <a:endParaRPr lang="en-GB" dirty="0"/>
          </a:p>
        </p:txBody>
      </p:sp>
      <p:sp>
        <p:nvSpPr>
          <p:cNvPr id="3" name="Text Placeholder 2"/>
          <p:cNvSpPr>
            <a:spLocks noGrp="1"/>
          </p:cNvSpPr>
          <p:nvPr>
            <p:ph type="body" idx="1"/>
          </p:nvPr>
        </p:nvSpPr>
        <p:spPr>
          <a:xfrm>
            <a:off x="457201" y="1425600"/>
            <a:ext cx="8229600" cy="4698000"/>
          </a:xfrm>
          <a:prstGeom prst="rect">
            <a:avLst/>
          </a:prstGeom>
        </p:spPr>
        <p:txBody>
          <a:bodyPr vert="horz" lIns="0" tIns="0" rIns="0" bIns="0" rtlCol="0" anchor="t" anchorCtr="0">
            <a:no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grpSp>
        <p:nvGrpSpPr>
          <p:cNvPr id="8" name="Group 7"/>
          <p:cNvGrpSpPr/>
          <p:nvPr/>
        </p:nvGrpSpPr>
        <p:grpSpPr bwMode="gray">
          <a:xfrm>
            <a:off x="467052" y="6481410"/>
            <a:ext cx="253471" cy="204787"/>
            <a:chOff x="8348663" y="6450013"/>
            <a:chExt cx="338137" cy="204787"/>
          </a:xfrm>
          <a:solidFill>
            <a:srgbClr val="808080"/>
          </a:solidFill>
        </p:grpSpPr>
        <p:sp>
          <p:nvSpPr>
            <p:cNvPr id="10" name="Freeform 9"/>
            <p:cNvSpPr>
              <a:spLocks/>
            </p:cNvSpPr>
            <p:nvPr userDrawn="1"/>
          </p:nvSpPr>
          <p:spPr bwMode="gray">
            <a:xfrm>
              <a:off x="8348663" y="6450013"/>
              <a:ext cx="163512" cy="204787"/>
            </a:xfrm>
            <a:custGeom>
              <a:avLst/>
              <a:gdLst/>
              <a:ahLst/>
              <a:cxnLst>
                <a:cxn ang="0">
                  <a:pos x="39" y="78"/>
                </a:cxn>
                <a:cxn ang="0">
                  <a:pos x="85" y="78"/>
                </a:cxn>
                <a:cxn ang="0">
                  <a:pos x="85" y="51"/>
                </a:cxn>
                <a:cxn ang="0">
                  <a:pos x="39" y="51"/>
                </a:cxn>
                <a:cxn ang="0">
                  <a:pos x="39" y="30"/>
                </a:cxn>
                <a:cxn ang="0">
                  <a:pos x="90" y="30"/>
                </a:cxn>
                <a:cxn ang="0">
                  <a:pos x="73" y="0"/>
                </a:cxn>
                <a:cxn ang="0">
                  <a:pos x="0" y="0"/>
                </a:cxn>
                <a:cxn ang="0">
                  <a:pos x="0" y="129"/>
                </a:cxn>
                <a:cxn ang="0">
                  <a:pos x="103" y="129"/>
                </a:cxn>
                <a:cxn ang="0">
                  <a:pos x="103" y="99"/>
                </a:cxn>
                <a:cxn ang="0">
                  <a:pos x="39" y="99"/>
                </a:cxn>
                <a:cxn ang="0">
                  <a:pos x="39" y="78"/>
                </a:cxn>
              </a:cxnLst>
              <a:rect l="0" t="0" r="r" b="b"/>
              <a:pathLst>
                <a:path w="103" h="129">
                  <a:moveTo>
                    <a:pt x="39" y="78"/>
                  </a:moveTo>
                  <a:lnTo>
                    <a:pt x="85" y="78"/>
                  </a:lnTo>
                  <a:lnTo>
                    <a:pt x="85" y="51"/>
                  </a:lnTo>
                  <a:lnTo>
                    <a:pt x="39" y="51"/>
                  </a:lnTo>
                  <a:lnTo>
                    <a:pt x="39" y="30"/>
                  </a:lnTo>
                  <a:lnTo>
                    <a:pt x="90" y="30"/>
                  </a:lnTo>
                  <a:lnTo>
                    <a:pt x="73" y="0"/>
                  </a:lnTo>
                  <a:lnTo>
                    <a:pt x="0" y="0"/>
                  </a:lnTo>
                  <a:lnTo>
                    <a:pt x="0" y="129"/>
                  </a:lnTo>
                  <a:lnTo>
                    <a:pt x="103" y="129"/>
                  </a:lnTo>
                  <a:lnTo>
                    <a:pt x="103" y="99"/>
                  </a:lnTo>
                  <a:lnTo>
                    <a:pt x="39" y="99"/>
                  </a:lnTo>
                  <a:lnTo>
                    <a:pt x="39" y="78"/>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endParaRPr>
            </a:p>
          </p:txBody>
        </p:sp>
        <p:sp>
          <p:nvSpPr>
            <p:cNvPr id="11" name="Freeform 10"/>
            <p:cNvSpPr>
              <a:spLocks/>
            </p:cNvSpPr>
            <p:nvPr userDrawn="1"/>
          </p:nvSpPr>
          <p:spPr bwMode="gray">
            <a:xfrm>
              <a:off x="8483600" y="6450013"/>
              <a:ext cx="203200" cy="204787"/>
            </a:xfrm>
            <a:custGeom>
              <a:avLst/>
              <a:gdLst/>
              <a:ahLst/>
              <a:cxnLst>
                <a:cxn ang="0">
                  <a:pos x="86" y="0"/>
                </a:cxn>
                <a:cxn ang="0">
                  <a:pos x="64" y="42"/>
                </a:cxn>
                <a:cxn ang="0">
                  <a:pos x="42" y="0"/>
                </a:cxn>
                <a:cxn ang="0">
                  <a:pos x="0" y="0"/>
                </a:cxn>
                <a:cxn ang="0">
                  <a:pos x="45" y="78"/>
                </a:cxn>
                <a:cxn ang="0">
                  <a:pos x="45" y="129"/>
                </a:cxn>
                <a:cxn ang="0">
                  <a:pos x="83" y="129"/>
                </a:cxn>
                <a:cxn ang="0">
                  <a:pos x="83" y="78"/>
                </a:cxn>
                <a:cxn ang="0">
                  <a:pos x="128" y="0"/>
                </a:cxn>
                <a:cxn ang="0">
                  <a:pos x="86" y="0"/>
                </a:cxn>
              </a:cxnLst>
              <a:rect l="0" t="0" r="r" b="b"/>
              <a:pathLst>
                <a:path w="128" h="129">
                  <a:moveTo>
                    <a:pt x="86" y="0"/>
                  </a:moveTo>
                  <a:lnTo>
                    <a:pt x="64" y="42"/>
                  </a:lnTo>
                  <a:lnTo>
                    <a:pt x="42" y="0"/>
                  </a:lnTo>
                  <a:lnTo>
                    <a:pt x="0" y="0"/>
                  </a:lnTo>
                  <a:lnTo>
                    <a:pt x="45" y="78"/>
                  </a:lnTo>
                  <a:lnTo>
                    <a:pt x="45" y="129"/>
                  </a:lnTo>
                  <a:lnTo>
                    <a:pt x="83" y="129"/>
                  </a:lnTo>
                  <a:lnTo>
                    <a:pt x="83" y="78"/>
                  </a:lnTo>
                  <a:lnTo>
                    <a:pt x="128" y="0"/>
                  </a:lnTo>
                  <a:lnTo>
                    <a:pt x="86"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endParaRPr>
            </a:p>
          </p:txBody>
        </p:sp>
      </p:grpSp>
      <p:sp>
        <p:nvSpPr>
          <p:cNvPr id="9" name="TextBox 8"/>
          <p:cNvSpPr txBox="1"/>
          <p:nvPr userDrawn="1"/>
        </p:nvSpPr>
        <p:spPr>
          <a:xfrm>
            <a:off x="3133631" y="6539928"/>
            <a:ext cx="2876739" cy="198000"/>
          </a:xfrm>
          <a:prstGeom prst="rect">
            <a:avLst/>
          </a:prstGeom>
          <a:noFill/>
        </p:spPr>
        <p:txBody>
          <a:bodyPr wrap="square" lIns="0" tIns="0" rIns="0" bIns="0" rtlCol="0">
            <a:noAutofit/>
          </a:bodyPr>
          <a:lstStyle/>
          <a:p>
            <a:pPr algn="ctr"/>
            <a:r>
              <a:rPr lang="en-IN" sz="1100" dirty="0" smtClean="0">
                <a:solidFill>
                  <a:srgbClr val="808080"/>
                </a:solidFill>
              </a:rPr>
              <a:t>Global compensation services</a:t>
            </a:r>
            <a:endParaRPr lang="en-GB" sz="1100" dirty="0" smtClean="0">
              <a:solidFill>
                <a:srgbClr val="808080"/>
              </a:solidFill>
            </a:endParaRPr>
          </a:p>
        </p:txBody>
      </p:sp>
      <p:sp>
        <p:nvSpPr>
          <p:cNvPr id="5" name="Slide Number Placeholder 4"/>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F345FA1-2BA8-426C-BDE4-B79A743EC932}" type="slidenum">
              <a:rPr lang="en-US" smtClean="0">
                <a:solidFill>
                  <a:srgbClr val="000000">
                    <a:tint val="75000"/>
                  </a:srgbClr>
                </a:solidFill>
              </a:rPr>
              <a:pPr/>
              <a:t>‹#›</a:t>
            </a:fld>
            <a:endParaRPr lang="en-US" dirty="0">
              <a:solidFill>
                <a:srgbClr val="000000">
                  <a:tint val="75000"/>
                </a:srgbClr>
              </a:solidFill>
            </a:endParaRPr>
          </a:p>
        </p:txBody>
      </p:sp>
    </p:spTree>
    <p:extLst>
      <p:ext uri="{BB962C8B-B14F-4D97-AF65-F5344CB8AC3E}">
        <p14:creationId xmlns:p14="http://schemas.microsoft.com/office/powerpoint/2010/main" xmlns="" val="968648881"/>
      </p:ext>
    </p:extLst>
  </p:cSld>
  <p:clrMap bg1="lt1" tx1="dk1" bg2="lt2" tx2="dk2" accent1="accent1" accent2="accent2" accent3="accent3" accent4="accent4" accent5="accent5" accent6="accent6" hlink="hlink" folHlink="folHlink"/>
  <p:sldLayoutIdLst>
    <p:sldLayoutId id="2147483870" r:id="rId1"/>
    <p:sldLayoutId id="2147483871" r:id="rId2"/>
    <p:sldLayoutId id="2147483872" r:id="rId3"/>
    <p:sldLayoutId id="2147483873" r:id="rId4"/>
    <p:sldLayoutId id="2147483874" r:id="rId5"/>
    <p:sldLayoutId id="2147483875" r:id="rId6"/>
    <p:sldLayoutId id="2147483876" r:id="rId7"/>
    <p:sldLayoutId id="2147483877" r:id="rId8"/>
    <p:sldLayoutId id="2147483878" r:id="rId9"/>
    <p:sldLayoutId id="2147483879" r:id="rId10"/>
    <p:sldLayoutId id="2147483880" r:id="rId11"/>
    <p:sldLayoutId id="2147483881" r:id="rId12"/>
  </p:sldLayoutIdLst>
  <p:timing>
    <p:tnLst>
      <p:par>
        <p:cTn id="1" dur="indefinite" restart="never" nodeType="tmRoot"/>
      </p:par>
    </p:tnLst>
  </p:timing>
  <p:hf sldNum="0" hdr="0" dt="0"/>
  <p:txStyles>
    <p:titleStyle>
      <a:lvl1pPr algn="l" defTabSz="914400" rtl="0" eaLnBrk="1" latinLnBrk="0" hangingPunct="1">
        <a:lnSpc>
          <a:spcPct val="85000"/>
        </a:lnSpc>
        <a:spcBef>
          <a:spcPct val="0"/>
        </a:spcBef>
        <a:buNone/>
        <a:defRPr sz="2800" b="1" kern="1200">
          <a:solidFill>
            <a:srgbClr val="646464"/>
          </a:solidFill>
          <a:latin typeface="Arial" panose="020B0604020202020204" pitchFamily="34" charset="0"/>
          <a:ea typeface="+mj-ea"/>
          <a:cs typeface="Arial" pitchFamily="34" charset="0"/>
        </a:defRPr>
      </a:lvl1pPr>
    </p:titleStyle>
    <p:bodyStyle>
      <a:lvl1pPr marL="342900" indent="-342900" algn="l" defTabSz="914400" rtl="0" eaLnBrk="1" latinLnBrk="0" hangingPunct="1">
        <a:spcBef>
          <a:spcPct val="20000"/>
        </a:spcBef>
        <a:buClr>
          <a:srgbClr val="FFD200"/>
        </a:buClr>
        <a:buSzPct val="70000"/>
        <a:buFont typeface="Arial" panose="020B0604020202020204" pitchFamily="34" charset="0"/>
        <a:buChar char="►"/>
        <a:defRPr sz="2400" kern="1200">
          <a:solidFill>
            <a:srgbClr val="646464"/>
          </a:solidFill>
          <a:latin typeface="Arial" panose="020B0604020202020204" pitchFamily="34" charset="0"/>
          <a:ea typeface="+mn-ea"/>
          <a:cs typeface="+mn-cs"/>
        </a:defRPr>
      </a:lvl1pPr>
      <a:lvl2pPr marL="709613" indent="-354013" algn="l" defTabSz="914400" rtl="0" eaLnBrk="1" latinLnBrk="0" hangingPunct="1">
        <a:spcBef>
          <a:spcPct val="20000"/>
        </a:spcBef>
        <a:buClr>
          <a:srgbClr val="FFD200"/>
        </a:buClr>
        <a:buSzPct val="70000"/>
        <a:buFont typeface="Arial" panose="020B0604020202020204" pitchFamily="34" charset="0"/>
        <a:buChar char="►"/>
        <a:defRPr sz="2000" kern="1200">
          <a:solidFill>
            <a:srgbClr val="646464"/>
          </a:solidFill>
          <a:latin typeface="Arial" panose="020B0604020202020204" pitchFamily="34" charset="0"/>
          <a:ea typeface="+mn-ea"/>
          <a:cs typeface="+mn-cs"/>
        </a:defRPr>
      </a:lvl2pPr>
      <a:lvl3pPr marL="1077913" indent="-354013" algn="l" defTabSz="914400" rtl="0" eaLnBrk="1" latinLnBrk="0" hangingPunct="1">
        <a:spcBef>
          <a:spcPct val="20000"/>
        </a:spcBef>
        <a:buClr>
          <a:srgbClr val="FFD200"/>
        </a:buClr>
        <a:buSzPct val="70000"/>
        <a:buFont typeface="Arial" panose="020B0604020202020204" pitchFamily="34" charset="0"/>
        <a:buChar char="►"/>
        <a:defRPr sz="1800" kern="1200">
          <a:solidFill>
            <a:srgbClr val="646464"/>
          </a:solidFill>
          <a:latin typeface="Arial" panose="020B0604020202020204" pitchFamily="34" charset="0"/>
          <a:ea typeface="+mn-ea"/>
          <a:cs typeface="+mn-cs"/>
        </a:defRPr>
      </a:lvl3pPr>
      <a:lvl4pPr marL="1433513" indent="-355600" algn="l" defTabSz="914400" rtl="0" eaLnBrk="1" latinLnBrk="0" hangingPunct="1">
        <a:spcBef>
          <a:spcPct val="20000"/>
        </a:spcBef>
        <a:buClr>
          <a:srgbClr val="FFD200"/>
        </a:buClr>
        <a:buSzPct val="70000"/>
        <a:buFont typeface="Arial" panose="020B0604020202020204" pitchFamily="34" charset="0"/>
        <a:buChar char="►"/>
        <a:defRPr sz="1600" kern="1200">
          <a:solidFill>
            <a:srgbClr val="646464"/>
          </a:solidFill>
          <a:latin typeface="Arial" panose="020B0604020202020204" pitchFamily="34" charset="0"/>
          <a:ea typeface="+mn-ea"/>
          <a:cs typeface="+mn-cs"/>
        </a:defRPr>
      </a:lvl4pPr>
      <a:lvl5pPr marL="1787525" indent="-354013" algn="l" defTabSz="914400" rtl="0" eaLnBrk="1" latinLnBrk="0" hangingPunct="1">
        <a:spcBef>
          <a:spcPct val="20000"/>
        </a:spcBef>
        <a:buClr>
          <a:srgbClr val="FFD200"/>
        </a:buClr>
        <a:buSzPct val="70000"/>
        <a:buFont typeface="Arial" panose="020B0604020202020204" pitchFamily="34" charset="0"/>
        <a:buChar char="►"/>
        <a:defRPr sz="1600" kern="1200">
          <a:solidFill>
            <a:srgbClr val="646464"/>
          </a:solidFill>
          <a:latin typeface="Arial" panose="020B0604020202020204"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8.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hyperlink" Target="mailto:Nathan.Mathis@ey.com" TargetMode="External"/><Relationship Id="rId2" Type="http://schemas.openxmlformats.org/officeDocument/2006/relationships/notesSlide" Target="../notesSlides/notesSlide2.xml"/><Relationship Id="rId1" Type="http://schemas.openxmlformats.org/officeDocument/2006/relationships/slideLayout" Target="../slideLayouts/slideLayout3.xml"/><Relationship Id="rId5" Type="http://schemas.openxmlformats.org/officeDocument/2006/relationships/comments" Target="../comments/comment1.xml"/><Relationship Id="rId4" Type="http://schemas.openxmlformats.org/officeDocument/2006/relationships/hyperlink" Target="mailto:Anika.Kim@ey.com" TargetMode="Externa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1.xml"/></Relationships>
</file>

<file path=ppt/slides/_rels/slide24.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2" Type="http://schemas.openxmlformats.org/officeDocument/2006/relationships/image" Target="../media/image40.jpeg"/><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5.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1.xml"/></Relationships>
</file>

<file path=ppt/slides/_rels/slide5.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pPr algn="l"/>
            <a:r>
              <a:rPr lang="en-US" dirty="0" smtClean="0"/>
              <a:t>Taxation - Expatriates and Foreign Nationals</a:t>
            </a:r>
            <a:endParaRPr lang="en-US" b="0" dirty="0"/>
          </a:p>
        </p:txBody>
      </p:sp>
      <p:sp>
        <p:nvSpPr>
          <p:cNvPr id="3" name="Subtitle 2"/>
          <p:cNvSpPr>
            <a:spLocks noGrp="1"/>
          </p:cNvSpPr>
          <p:nvPr>
            <p:ph type="subTitle" idx="1"/>
          </p:nvPr>
        </p:nvSpPr>
        <p:spPr/>
        <p:txBody>
          <a:bodyPr/>
          <a:lstStyle/>
          <a:p>
            <a:r>
              <a:rPr lang="en-US" dirty="0" smtClean="0"/>
              <a:t>APA Richmond Chapter Meeting</a:t>
            </a:r>
          </a:p>
          <a:p>
            <a:r>
              <a:rPr lang="en-US" dirty="0" smtClean="0"/>
              <a:t>August 17, 2016</a:t>
            </a:r>
          </a:p>
          <a:p>
            <a:endParaRPr lang="en-US"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134493"/>
            <a:ext cx="8229600" cy="804672"/>
          </a:xfrm>
        </p:spPr>
        <p:txBody>
          <a:bodyPr/>
          <a:lstStyle/>
          <a:p>
            <a:r>
              <a:rPr lang="en-US" sz="3200" dirty="0" smtClean="0"/>
              <a:t>Expatriate taxation</a:t>
            </a:r>
            <a:endParaRPr lang="en-US" sz="3200" dirty="0"/>
          </a:p>
        </p:txBody>
      </p:sp>
      <p:sp>
        <p:nvSpPr>
          <p:cNvPr id="2" name="Footer Placeholder 1"/>
          <p:cNvSpPr>
            <a:spLocks noGrp="1"/>
          </p:cNvSpPr>
          <p:nvPr>
            <p:ph type="ftr" sz="quarter" idx="10"/>
          </p:nvPr>
        </p:nvSpPr>
        <p:spPr/>
        <p:txBody>
          <a:bodyPr/>
          <a:lstStyle/>
          <a:p>
            <a:r>
              <a:rPr lang="en-US" smtClean="0"/>
              <a:t>Taxation - Expatriates and Foreign nationals</a:t>
            </a:r>
            <a:endParaRPr lang="en-US" dirty="0"/>
          </a:p>
        </p:txBody>
      </p:sp>
    </p:spTree>
    <p:extLst>
      <p:ext uri="{BB962C8B-B14F-4D97-AF65-F5344CB8AC3E}">
        <p14:creationId xmlns:p14="http://schemas.microsoft.com/office/powerpoint/2010/main" xmlns="" val="125503123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168960"/>
            <a:ext cx="8229600" cy="860400"/>
          </a:xfrm>
        </p:spPr>
        <p:txBody>
          <a:bodyPr/>
          <a:lstStyle/>
          <a:p>
            <a:r>
              <a:rPr lang="en-US" dirty="0" smtClean="0"/>
              <a:t>Taxing expats – </a:t>
            </a:r>
            <a:br>
              <a:rPr lang="en-US" dirty="0" smtClean="0"/>
            </a:br>
            <a:r>
              <a:rPr lang="en-US" dirty="0" smtClean="0"/>
              <a:t>Who is an expatriate? </a:t>
            </a:r>
            <a:endParaRPr lang="en-US" dirty="0"/>
          </a:p>
        </p:txBody>
      </p:sp>
      <p:sp>
        <p:nvSpPr>
          <p:cNvPr id="5" name="Content Placeholder 4"/>
          <p:cNvSpPr txBox="1">
            <a:spLocks/>
          </p:cNvSpPr>
          <p:nvPr/>
        </p:nvSpPr>
        <p:spPr>
          <a:xfrm>
            <a:off x="609601" y="1578000"/>
            <a:ext cx="8229600" cy="4698000"/>
          </a:xfrm>
          <a:prstGeom prst="rect">
            <a:avLst/>
          </a:prstGeom>
        </p:spPr>
        <p:txBody>
          <a:bodyPr vert="horz" lIns="0" tIns="0" rIns="0" bIns="0" rtlCol="0" anchor="t" anchorCtr="0">
            <a:noAutofit/>
          </a:bodyPr>
          <a:lstStyle>
            <a:lvl1pPr marL="342900" indent="-342900" algn="l" defTabSz="914400" rtl="0" eaLnBrk="1" latinLnBrk="0" hangingPunct="1">
              <a:spcBef>
                <a:spcPct val="20000"/>
              </a:spcBef>
              <a:buClr>
                <a:schemeClr val="accent2"/>
              </a:buClr>
              <a:buSzPct val="70000"/>
              <a:buFont typeface="Arial" pitchFamily="34" charset="0"/>
              <a:buChar char="►"/>
              <a:defRPr sz="2400" kern="1200">
                <a:solidFill>
                  <a:schemeClr val="bg1"/>
                </a:solidFill>
                <a:latin typeface="+mn-lt"/>
                <a:ea typeface="+mn-ea"/>
                <a:cs typeface="+mn-cs"/>
              </a:defRPr>
            </a:lvl1pPr>
            <a:lvl2pPr marL="709613" indent="-354013" algn="l" defTabSz="914400" rtl="0" eaLnBrk="1" latinLnBrk="0" hangingPunct="1">
              <a:spcBef>
                <a:spcPct val="20000"/>
              </a:spcBef>
              <a:buClr>
                <a:schemeClr val="accent2"/>
              </a:buClr>
              <a:buSzPct val="70000"/>
              <a:buFont typeface="Arial" pitchFamily="34" charset="0"/>
              <a:buChar char="►"/>
              <a:defRPr sz="2000" kern="1200">
                <a:solidFill>
                  <a:schemeClr val="bg1"/>
                </a:solidFill>
                <a:latin typeface="+mn-lt"/>
                <a:ea typeface="+mn-ea"/>
                <a:cs typeface="+mn-cs"/>
              </a:defRPr>
            </a:lvl2pPr>
            <a:lvl3pPr marL="1077913" indent="-354013" algn="l" defTabSz="914400" rtl="0" eaLnBrk="1" latinLnBrk="0" hangingPunct="1">
              <a:spcBef>
                <a:spcPct val="20000"/>
              </a:spcBef>
              <a:buClr>
                <a:schemeClr val="accent2"/>
              </a:buClr>
              <a:buSzPct val="70000"/>
              <a:buFont typeface="Arial" pitchFamily="34" charset="0"/>
              <a:buChar char="►"/>
              <a:defRPr sz="1800" kern="1200">
                <a:solidFill>
                  <a:schemeClr val="bg1"/>
                </a:solidFill>
                <a:latin typeface="+mn-lt"/>
                <a:ea typeface="+mn-ea"/>
                <a:cs typeface="+mn-cs"/>
              </a:defRPr>
            </a:lvl3pPr>
            <a:lvl4pPr marL="1433513" indent="-355600" algn="l" defTabSz="914400" rtl="0" eaLnBrk="1" latinLnBrk="0" hangingPunct="1">
              <a:spcBef>
                <a:spcPct val="20000"/>
              </a:spcBef>
              <a:buClr>
                <a:schemeClr val="accent2"/>
              </a:buClr>
              <a:buSzPct val="70000"/>
              <a:buFont typeface="Arial" pitchFamily="34" charset="0"/>
              <a:buChar char="►"/>
              <a:defRPr sz="1600" kern="1200">
                <a:solidFill>
                  <a:schemeClr val="bg1"/>
                </a:solidFill>
                <a:latin typeface="+mn-lt"/>
                <a:ea typeface="+mn-ea"/>
                <a:cs typeface="+mn-cs"/>
              </a:defRPr>
            </a:lvl4pPr>
            <a:lvl5pPr marL="1787525" indent="-354013" algn="l" defTabSz="914400" rtl="0" eaLnBrk="1" latinLnBrk="0" hangingPunct="1">
              <a:spcBef>
                <a:spcPct val="20000"/>
              </a:spcBef>
              <a:buClr>
                <a:schemeClr val="accent2"/>
              </a:buClr>
              <a:buSzPct val="70000"/>
              <a:buFont typeface="Arial" pitchFamily="34" charset="0"/>
              <a:buChar char="►"/>
              <a:defRPr sz="1600" kern="1200">
                <a:solidFill>
                  <a:schemeClr val="bg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dirty="0" smtClean="0"/>
              <a:t>The individual is a US citizen or a green card holder </a:t>
            </a:r>
          </a:p>
          <a:p>
            <a:endParaRPr lang="en-US" dirty="0"/>
          </a:p>
          <a:p>
            <a:pPr marL="0" indent="0">
              <a:buNone/>
            </a:pPr>
            <a:r>
              <a:rPr lang="en-US" b="1" dirty="0" smtClean="0"/>
              <a:t>AND</a:t>
            </a:r>
          </a:p>
          <a:p>
            <a:pPr marL="0" indent="0">
              <a:buNone/>
            </a:pPr>
            <a:endParaRPr lang="en-US" b="1" dirty="0"/>
          </a:p>
          <a:p>
            <a:r>
              <a:rPr lang="en-US" dirty="0" smtClean="0"/>
              <a:t>Who has a foreign tax home</a:t>
            </a:r>
          </a:p>
          <a:p>
            <a:endParaRPr lang="en-US" dirty="0"/>
          </a:p>
          <a:p>
            <a:r>
              <a:rPr lang="en-US" dirty="0" smtClean="0"/>
              <a:t>Tax home: </a:t>
            </a:r>
          </a:p>
          <a:p>
            <a:pPr lvl="1"/>
            <a:r>
              <a:rPr lang="en-US" dirty="0" smtClean="0"/>
              <a:t>Main place of business, employment, or post of duty</a:t>
            </a:r>
          </a:p>
          <a:p>
            <a:pPr lvl="1"/>
            <a:r>
              <a:rPr lang="en-US" dirty="0" smtClean="0"/>
              <a:t>Place where taxpayer is permanently or indefinitely engaged to work as an employee or self-employed individual</a:t>
            </a:r>
          </a:p>
          <a:p>
            <a:endParaRPr lang="en-US" dirty="0" smtClean="0"/>
          </a:p>
          <a:p>
            <a:pPr marL="0" indent="0">
              <a:buNone/>
            </a:pPr>
            <a:endParaRPr lang="en-US" dirty="0"/>
          </a:p>
          <a:p>
            <a:pPr lvl="1"/>
            <a:endParaRPr lang="en-US" dirty="0" smtClean="0"/>
          </a:p>
          <a:p>
            <a:endParaRPr lang="en-US" dirty="0" smtClean="0"/>
          </a:p>
          <a:p>
            <a:pPr marL="0" indent="0">
              <a:buFont typeface="Arial" pitchFamily="34" charset="0"/>
              <a:buNone/>
            </a:pPr>
            <a:endParaRPr lang="en-US" dirty="0" smtClean="0"/>
          </a:p>
        </p:txBody>
      </p:sp>
      <p:sp>
        <p:nvSpPr>
          <p:cNvPr id="2" name="Footer Placeholder 1"/>
          <p:cNvSpPr>
            <a:spLocks noGrp="1"/>
          </p:cNvSpPr>
          <p:nvPr>
            <p:ph type="ftr" sz="quarter" idx="11"/>
          </p:nvPr>
        </p:nvSpPr>
        <p:spPr/>
        <p:txBody>
          <a:bodyPr/>
          <a:lstStyle/>
          <a:p>
            <a:r>
              <a:rPr lang="en-US" smtClean="0"/>
              <a:t>Taxation - Expatriates and Foreign nationals</a:t>
            </a:r>
            <a:endParaRPr lang="en-GB" dirty="0"/>
          </a:p>
        </p:txBody>
      </p:sp>
    </p:spTree>
    <p:extLst>
      <p:ext uri="{BB962C8B-B14F-4D97-AF65-F5344CB8AC3E}">
        <p14:creationId xmlns:p14="http://schemas.microsoft.com/office/powerpoint/2010/main" xmlns="" val="303962479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Taxing expats –</a:t>
            </a:r>
            <a:br>
              <a:rPr lang="en-US" dirty="0" smtClean="0"/>
            </a:br>
            <a:r>
              <a:rPr lang="en-US" dirty="0" smtClean="0"/>
              <a:t>Implications of international assignments</a:t>
            </a:r>
            <a:endParaRPr lang="en-US" dirty="0"/>
          </a:p>
        </p:txBody>
      </p:sp>
      <p:sp>
        <p:nvSpPr>
          <p:cNvPr id="3" name="Content Placeholder 2"/>
          <p:cNvSpPr>
            <a:spLocks noGrp="1"/>
          </p:cNvSpPr>
          <p:nvPr>
            <p:ph idx="1"/>
          </p:nvPr>
        </p:nvSpPr>
        <p:spPr/>
        <p:txBody>
          <a:bodyPr/>
          <a:lstStyle/>
          <a:p>
            <a:pPr lvl="1"/>
            <a:r>
              <a:rPr lang="en-US" sz="2400" dirty="0" smtClean="0"/>
              <a:t>Inflated </a:t>
            </a:r>
            <a:r>
              <a:rPr lang="en-US" sz="2400" dirty="0"/>
              <a:t>wages – who will pay the related tax</a:t>
            </a:r>
            <a:r>
              <a:rPr lang="en-US" sz="2400" dirty="0" smtClean="0"/>
              <a:t>?</a:t>
            </a:r>
          </a:p>
          <a:p>
            <a:pPr lvl="1"/>
            <a:r>
              <a:rPr lang="en-US" sz="2400" dirty="0" smtClean="0"/>
              <a:t>Double taxation – both in the home and host countries</a:t>
            </a:r>
          </a:p>
          <a:p>
            <a:pPr lvl="1"/>
            <a:r>
              <a:rPr lang="en-US" sz="2400" dirty="0" smtClean="0"/>
              <a:t>Complexity with payroll and tax filing obligations in the home and host country </a:t>
            </a:r>
          </a:p>
          <a:p>
            <a:pPr lvl="1"/>
            <a:endParaRPr lang="en-US" dirty="0"/>
          </a:p>
        </p:txBody>
      </p:sp>
      <p:sp>
        <p:nvSpPr>
          <p:cNvPr id="4" name="Footer Placeholder 3"/>
          <p:cNvSpPr>
            <a:spLocks noGrp="1"/>
          </p:cNvSpPr>
          <p:nvPr>
            <p:ph type="ftr" sz="quarter" idx="11"/>
          </p:nvPr>
        </p:nvSpPr>
        <p:spPr/>
        <p:txBody>
          <a:bodyPr/>
          <a:lstStyle/>
          <a:p>
            <a:r>
              <a:rPr lang="en-US" smtClean="0"/>
              <a:t>Taxation - Expatriates and Foreign nationals</a:t>
            </a:r>
            <a:endParaRPr lang="en-GB" dirty="0"/>
          </a:p>
        </p:txBody>
      </p:sp>
    </p:spTree>
    <p:extLst>
      <p:ext uri="{BB962C8B-B14F-4D97-AF65-F5344CB8AC3E}">
        <p14:creationId xmlns:p14="http://schemas.microsoft.com/office/powerpoint/2010/main" xmlns="" val="220894370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Taxing expats –</a:t>
            </a:r>
            <a:br>
              <a:rPr lang="en-US" dirty="0" smtClean="0"/>
            </a:br>
            <a:r>
              <a:rPr lang="en-US" dirty="0" smtClean="0"/>
              <a:t>Foreign </a:t>
            </a:r>
            <a:r>
              <a:rPr lang="en-US" dirty="0"/>
              <a:t>e</a:t>
            </a:r>
            <a:r>
              <a:rPr lang="en-US" dirty="0" smtClean="0"/>
              <a:t>arned income exclusion</a:t>
            </a:r>
            <a:endParaRPr lang="en-US" dirty="0"/>
          </a:p>
        </p:txBody>
      </p:sp>
      <p:sp>
        <p:nvSpPr>
          <p:cNvPr id="3" name="Content Placeholder 2"/>
          <p:cNvSpPr>
            <a:spLocks noGrp="1"/>
          </p:cNvSpPr>
          <p:nvPr>
            <p:ph idx="1"/>
          </p:nvPr>
        </p:nvSpPr>
        <p:spPr/>
        <p:txBody>
          <a:bodyPr/>
          <a:lstStyle/>
          <a:p>
            <a:r>
              <a:rPr lang="en-US" dirty="0" smtClean="0"/>
              <a:t>For 2015, the maximum exclusion is $100,800 per taxpayer. In addition, the taxpayer may exclude housing expenses in excess of 16% of this maximum with limits</a:t>
            </a:r>
          </a:p>
          <a:p>
            <a:endParaRPr lang="en-US" dirty="0"/>
          </a:p>
          <a:p>
            <a:r>
              <a:rPr lang="en-US" dirty="0" smtClean="0"/>
              <a:t>Foreign earned income is income you receive for services you perform in a foreign country during a period your tax home is in a foreign country</a:t>
            </a:r>
          </a:p>
          <a:p>
            <a:endParaRPr lang="en-US" dirty="0"/>
          </a:p>
          <a:p>
            <a:r>
              <a:rPr lang="en-US" dirty="0" smtClean="0"/>
              <a:t>Place of payment is immaterial</a:t>
            </a:r>
          </a:p>
        </p:txBody>
      </p:sp>
      <p:sp>
        <p:nvSpPr>
          <p:cNvPr id="4" name="Footer Placeholder 3"/>
          <p:cNvSpPr>
            <a:spLocks noGrp="1"/>
          </p:cNvSpPr>
          <p:nvPr>
            <p:ph type="ftr" sz="quarter" idx="11"/>
          </p:nvPr>
        </p:nvSpPr>
        <p:spPr/>
        <p:txBody>
          <a:bodyPr/>
          <a:lstStyle/>
          <a:p>
            <a:r>
              <a:rPr lang="en-US" smtClean="0"/>
              <a:t>Taxation - Expatriates and Foreign nationals</a:t>
            </a:r>
            <a:endParaRPr lang="en-GB" dirty="0"/>
          </a:p>
        </p:txBody>
      </p:sp>
    </p:spTree>
    <p:extLst>
      <p:ext uri="{BB962C8B-B14F-4D97-AF65-F5344CB8AC3E}">
        <p14:creationId xmlns:p14="http://schemas.microsoft.com/office/powerpoint/2010/main" xmlns="" val="316380059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Taxing expats –</a:t>
            </a:r>
            <a:br>
              <a:rPr lang="en-US" dirty="0" smtClean="0"/>
            </a:br>
            <a:r>
              <a:rPr lang="en-US" dirty="0" smtClean="0"/>
              <a:t>Bona Fide Resident (BFR) test</a:t>
            </a:r>
            <a:endParaRPr lang="en-US" dirty="0"/>
          </a:p>
        </p:txBody>
      </p:sp>
      <p:sp>
        <p:nvSpPr>
          <p:cNvPr id="3" name="Content Placeholder 2"/>
          <p:cNvSpPr>
            <a:spLocks noGrp="1"/>
          </p:cNvSpPr>
          <p:nvPr>
            <p:ph idx="1"/>
          </p:nvPr>
        </p:nvSpPr>
        <p:spPr/>
        <p:txBody>
          <a:bodyPr/>
          <a:lstStyle/>
          <a:p>
            <a:r>
              <a:rPr lang="en-US" dirty="0" smtClean="0"/>
              <a:t>Individual must be a US citizen and establish residency in a foreign country for an uninterrupted period that includes an entire US tax year </a:t>
            </a:r>
            <a:endParaRPr lang="en-US" dirty="0"/>
          </a:p>
          <a:p>
            <a:pPr marL="0" indent="0">
              <a:buNone/>
            </a:pPr>
            <a:r>
              <a:rPr lang="en-US" b="1" dirty="0" smtClean="0"/>
              <a:t>AND</a:t>
            </a:r>
            <a:endParaRPr lang="en-US" b="1" dirty="0"/>
          </a:p>
          <a:p>
            <a:r>
              <a:rPr lang="en-US" dirty="0" smtClean="0"/>
              <a:t>Individual must have a foreign tax home</a:t>
            </a:r>
          </a:p>
          <a:p>
            <a:endParaRPr lang="en-US" dirty="0"/>
          </a:p>
          <a:p>
            <a:pPr marL="0" indent="0">
              <a:buNone/>
            </a:pPr>
            <a:r>
              <a:rPr lang="en-US" dirty="0" smtClean="0"/>
              <a:t>For example, if taxpayer goes overseas on assignment in mid 2016, to qualify for the exclusions in 2016, he must have a tax home in a foreign country and be resident overseas for the entire tax year 2017 </a:t>
            </a:r>
            <a:endParaRPr lang="en-US" dirty="0"/>
          </a:p>
          <a:p>
            <a:pPr marL="0" indent="0">
              <a:buNone/>
            </a:pPr>
            <a:endParaRPr lang="en-US" dirty="0"/>
          </a:p>
        </p:txBody>
      </p:sp>
      <p:sp>
        <p:nvSpPr>
          <p:cNvPr id="4" name="Footer Placeholder 3"/>
          <p:cNvSpPr>
            <a:spLocks noGrp="1"/>
          </p:cNvSpPr>
          <p:nvPr>
            <p:ph type="ftr" sz="quarter" idx="11"/>
          </p:nvPr>
        </p:nvSpPr>
        <p:spPr/>
        <p:txBody>
          <a:bodyPr/>
          <a:lstStyle/>
          <a:p>
            <a:r>
              <a:rPr lang="en-US" smtClean="0"/>
              <a:t>Taxation - Expatriates and Foreign nationals</a:t>
            </a:r>
            <a:endParaRPr lang="en-GB" dirty="0"/>
          </a:p>
        </p:txBody>
      </p:sp>
    </p:spTree>
    <p:extLst>
      <p:ext uri="{BB962C8B-B14F-4D97-AF65-F5344CB8AC3E}">
        <p14:creationId xmlns:p14="http://schemas.microsoft.com/office/powerpoint/2010/main" xmlns="" val="90936865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Taxing expats –</a:t>
            </a:r>
            <a:br>
              <a:rPr lang="en-US" dirty="0" smtClean="0"/>
            </a:br>
            <a:r>
              <a:rPr lang="en-US" dirty="0" smtClean="0"/>
              <a:t>Physical Presence Test (PPT)</a:t>
            </a:r>
            <a:endParaRPr lang="en-US" dirty="0"/>
          </a:p>
        </p:txBody>
      </p:sp>
      <p:sp>
        <p:nvSpPr>
          <p:cNvPr id="3" name="Content Placeholder 2"/>
          <p:cNvSpPr>
            <a:spLocks noGrp="1"/>
          </p:cNvSpPr>
          <p:nvPr>
            <p:ph idx="1"/>
          </p:nvPr>
        </p:nvSpPr>
        <p:spPr/>
        <p:txBody>
          <a:bodyPr/>
          <a:lstStyle/>
          <a:p>
            <a:r>
              <a:rPr lang="en-US" dirty="0" smtClean="0"/>
              <a:t>Used by US citizens and resident aliens</a:t>
            </a:r>
          </a:p>
          <a:p>
            <a:r>
              <a:rPr lang="en-US" dirty="0" smtClean="0"/>
              <a:t>Tax home in a foreign country</a:t>
            </a:r>
          </a:p>
          <a:p>
            <a:r>
              <a:rPr lang="en-US" dirty="0" smtClean="0"/>
              <a:t>Taxpayer physically present in a foreign country or countries for full 330 days during any consecutive 12 month period</a:t>
            </a:r>
          </a:p>
          <a:p>
            <a:pPr lvl="1"/>
            <a:r>
              <a:rPr lang="en-US" dirty="0" smtClean="0"/>
              <a:t>330 days does not have to be consecutive</a:t>
            </a:r>
          </a:p>
          <a:p>
            <a:pPr lvl="1"/>
            <a:r>
              <a:rPr lang="en-US" dirty="0" smtClean="0"/>
              <a:t>Full day of foreign presence is a 24 hour period beginning at midnight</a:t>
            </a:r>
            <a:endParaRPr lang="en-US" dirty="0"/>
          </a:p>
          <a:p>
            <a:pPr marL="0" indent="0">
              <a:buNone/>
            </a:pPr>
            <a:endParaRPr lang="en-US" dirty="0"/>
          </a:p>
        </p:txBody>
      </p:sp>
      <p:sp>
        <p:nvSpPr>
          <p:cNvPr id="4" name="Footer Placeholder 3"/>
          <p:cNvSpPr>
            <a:spLocks noGrp="1"/>
          </p:cNvSpPr>
          <p:nvPr>
            <p:ph type="ftr" sz="quarter" idx="11"/>
          </p:nvPr>
        </p:nvSpPr>
        <p:spPr/>
        <p:txBody>
          <a:bodyPr/>
          <a:lstStyle/>
          <a:p>
            <a:r>
              <a:rPr lang="en-US" smtClean="0"/>
              <a:t>Taxation - Expatriates and Foreign nationals</a:t>
            </a:r>
            <a:endParaRPr lang="en-GB" dirty="0"/>
          </a:p>
        </p:txBody>
      </p:sp>
    </p:spTree>
    <p:extLst>
      <p:ext uri="{BB962C8B-B14F-4D97-AF65-F5344CB8AC3E}">
        <p14:creationId xmlns:p14="http://schemas.microsoft.com/office/powerpoint/2010/main" xmlns="" val="199576974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Taxing expats –</a:t>
            </a:r>
            <a:br>
              <a:rPr lang="en-US" dirty="0" smtClean="0"/>
            </a:br>
            <a:r>
              <a:rPr lang="en-US" dirty="0" smtClean="0"/>
              <a:t>Foreign tax </a:t>
            </a:r>
            <a:r>
              <a:rPr lang="en-US" dirty="0"/>
              <a:t>c</a:t>
            </a:r>
            <a:r>
              <a:rPr lang="en-US" dirty="0" smtClean="0"/>
              <a:t>redit</a:t>
            </a:r>
            <a:endParaRPr lang="en-US" dirty="0"/>
          </a:p>
        </p:txBody>
      </p:sp>
      <p:sp>
        <p:nvSpPr>
          <p:cNvPr id="3" name="Content Placeholder 2"/>
          <p:cNvSpPr>
            <a:spLocks noGrp="1"/>
          </p:cNvSpPr>
          <p:nvPr>
            <p:ph idx="1"/>
          </p:nvPr>
        </p:nvSpPr>
        <p:spPr/>
        <p:txBody>
          <a:bodyPr/>
          <a:lstStyle/>
          <a:p>
            <a:r>
              <a:rPr lang="en-US" dirty="0" smtClean="0"/>
              <a:t>What are foreign tax credits?</a:t>
            </a:r>
          </a:p>
          <a:p>
            <a:pPr lvl="1"/>
            <a:r>
              <a:rPr lang="en-US" dirty="0" smtClean="0"/>
              <a:t>Income taxes that are paid or accrued to a foreign country on foreign source income. The same income must also be subject to US income tax</a:t>
            </a:r>
          </a:p>
          <a:p>
            <a:pPr lvl="1"/>
            <a:r>
              <a:rPr lang="en-US" dirty="0" smtClean="0"/>
              <a:t>By taking a deduction or credit, the foreign taxes reduce the US tax liability, and therefore, relieves taxpayers from a double tax burden</a:t>
            </a:r>
          </a:p>
          <a:p>
            <a:pPr marL="355600" lvl="1" indent="0">
              <a:buNone/>
            </a:pPr>
            <a:endParaRPr lang="en-US" dirty="0"/>
          </a:p>
        </p:txBody>
      </p:sp>
      <p:sp>
        <p:nvSpPr>
          <p:cNvPr id="4" name="Footer Placeholder 3"/>
          <p:cNvSpPr>
            <a:spLocks noGrp="1"/>
          </p:cNvSpPr>
          <p:nvPr>
            <p:ph type="ftr" sz="quarter" idx="11"/>
          </p:nvPr>
        </p:nvSpPr>
        <p:spPr/>
        <p:txBody>
          <a:bodyPr/>
          <a:lstStyle/>
          <a:p>
            <a:r>
              <a:rPr lang="en-US" smtClean="0"/>
              <a:t>Taxation - Expatriates and Foreign nationals</a:t>
            </a:r>
            <a:endParaRPr lang="en-GB" dirty="0"/>
          </a:p>
        </p:txBody>
      </p:sp>
    </p:spTree>
    <p:extLst>
      <p:ext uri="{BB962C8B-B14F-4D97-AF65-F5344CB8AC3E}">
        <p14:creationId xmlns:p14="http://schemas.microsoft.com/office/powerpoint/2010/main" xmlns="" val="134444449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Taxing expats –</a:t>
            </a:r>
            <a:br>
              <a:rPr lang="en-US" dirty="0" smtClean="0"/>
            </a:br>
            <a:r>
              <a:rPr lang="en-US" dirty="0" smtClean="0"/>
              <a:t>Limitation of foreign tax credit</a:t>
            </a:r>
            <a:endParaRPr lang="en-US" dirty="0"/>
          </a:p>
        </p:txBody>
      </p:sp>
      <p:sp>
        <p:nvSpPr>
          <p:cNvPr id="3" name="Content Placeholder 2"/>
          <p:cNvSpPr>
            <a:spLocks noGrp="1"/>
          </p:cNvSpPr>
          <p:nvPr>
            <p:ph idx="1"/>
          </p:nvPr>
        </p:nvSpPr>
        <p:spPr/>
        <p:txBody>
          <a:bodyPr/>
          <a:lstStyle/>
          <a:p>
            <a:r>
              <a:rPr lang="en-US" dirty="0" smtClean="0"/>
              <a:t>The foreign tax credit is limited to the lesser of the foreign taxes paid or accrued in the year, or the foreign tax credit limitation. If foreign tax is higher than US tax on same income, credit is limited to US tax</a:t>
            </a:r>
          </a:p>
          <a:p>
            <a:endParaRPr lang="en-US" dirty="0"/>
          </a:p>
        </p:txBody>
      </p:sp>
      <p:pic>
        <p:nvPicPr>
          <p:cNvPr id="8194" name="Picture 2"/>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279502" y="3078480"/>
            <a:ext cx="8576471" cy="2766059"/>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4" name="Footer Placeholder 3"/>
          <p:cNvSpPr>
            <a:spLocks noGrp="1"/>
          </p:cNvSpPr>
          <p:nvPr>
            <p:ph type="ftr" sz="quarter" idx="11"/>
          </p:nvPr>
        </p:nvSpPr>
        <p:spPr/>
        <p:txBody>
          <a:bodyPr/>
          <a:lstStyle/>
          <a:p>
            <a:r>
              <a:rPr lang="en-US" smtClean="0"/>
              <a:t>Taxation - Expatriates and Foreign nationals</a:t>
            </a:r>
            <a:endParaRPr lang="en-GB" dirty="0"/>
          </a:p>
        </p:txBody>
      </p:sp>
    </p:spTree>
    <p:extLst>
      <p:ext uri="{BB962C8B-B14F-4D97-AF65-F5344CB8AC3E}">
        <p14:creationId xmlns:p14="http://schemas.microsoft.com/office/powerpoint/2010/main" xmlns="" val="362040533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Taxing expats –</a:t>
            </a:r>
            <a:br>
              <a:rPr lang="en-US" dirty="0" smtClean="0"/>
            </a:br>
            <a:r>
              <a:rPr lang="en-US" dirty="0" smtClean="0"/>
              <a:t>Payroll considerations</a:t>
            </a:r>
            <a:endParaRPr lang="en-US" dirty="0"/>
          </a:p>
        </p:txBody>
      </p:sp>
      <p:sp>
        <p:nvSpPr>
          <p:cNvPr id="3" name="Content Placeholder 2"/>
          <p:cNvSpPr>
            <a:spLocks noGrp="1"/>
          </p:cNvSpPr>
          <p:nvPr>
            <p:ph idx="1"/>
          </p:nvPr>
        </p:nvSpPr>
        <p:spPr>
          <a:xfrm>
            <a:off x="457199" y="869576"/>
            <a:ext cx="8444753" cy="5307105"/>
          </a:xfrm>
        </p:spPr>
        <p:txBody>
          <a:bodyPr/>
          <a:lstStyle/>
          <a:p>
            <a:pPr marL="0" indent="0">
              <a:buNone/>
            </a:pPr>
            <a:endParaRPr lang="en-US" dirty="0" smtClean="0"/>
          </a:p>
          <a:p>
            <a:r>
              <a:rPr lang="en-US" dirty="0" smtClean="0"/>
              <a:t>The worldwide wages paid by a US employer to US employees who are US citizens and residents are generally subject to federal income tax withholding and the wages are required to be reported on W-2s. </a:t>
            </a:r>
          </a:p>
          <a:p>
            <a:endParaRPr lang="en-US" dirty="0"/>
          </a:p>
          <a:p>
            <a:r>
              <a:rPr lang="en-US" dirty="0"/>
              <a:t>An exemption from federal income tax withholding applies:</a:t>
            </a:r>
          </a:p>
          <a:p>
            <a:pPr lvl="1"/>
            <a:r>
              <a:rPr lang="en-US" dirty="0"/>
              <a:t>If the employee completes, signs and returns Form 673 to the employer provided the employee qualifies for the </a:t>
            </a:r>
            <a:r>
              <a:rPr lang="en-US" dirty="0" smtClean="0"/>
              <a:t>IRC </a:t>
            </a:r>
            <a:r>
              <a:rPr lang="en-US" dirty="0"/>
              <a:t>§911 exclusion or;</a:t>
            </a:r>
          </a:p>
          <a:p>
            <a:pPr lvl="1"/>
            <a:r>
              <a:rPr lang="en-US" dirty="0"/>
              <a:t>If the employee is a US citizen and his wages are subject to mandatory foreign tax withholding - IRC Code §3401(a)(8)(A)(ii</a:t>
            </a:r>
            <a:r>
              <a:rPr lang="en-US" dirty="0" smtClean="0"/>
              <a:t>) or;</a:t>
            </a:r>
          </a:p>
          <a:p>
            <a:pPr lvl="1"/>
            <a:r>
              <a:rPr lang="en-US" dirty="0" smtClean="0"/>
              <a:t>If the employee completes new W-4 based on his/her anticipated foreign tax credit</a:t>
            </a:r>
            <a:endParaRPr lang="en-US" dirty="0"/>
          </a:p>
        </p:txBody>
      </p:sp>
      <p:sp>
        <p:nvSpPr>
          <p:cNvPr id="4" name="Footer Placeholder 3"/>
          <p:cNvSpPr>
            <a:spLocks noGrp="1"/>
          </p:cNvSpPr>
          <p:nvPr>
            <p:ph type="ftr" sz="quarter" idx="11"/>
          </p:nvPr>
        </p:nvSpPr>
        <p:spPr/>
        <p:txBody>
          <a:bodyPr/>
          <a:lstStyle/>
          <a:p>
            <a:r>
              <a:rPr lang="en-US" smtClean="0"/>
              <a:t>Taxation - Expatriates and Foreign nationals</a:t>
            </a:r>
            <a:endParaRPr lang="en-GB" dirty="0"/>
          </a:p>
        </p:txBody>
      </p:sp>
    </p:spTree>
    <p:extLst>
      <p:ext uri="{BB962C8B-B14F-4D97-AF65-F5344CB8AC3E}">
        <p14:creationId xmlns:p14="http://schemas.microsoft.com/office/powerpoint/2010/main" xmlns="" val="101542731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Taxing expats –</a:t>
            </a:r>
            <a:br>
              <a:rPr lang="en-US" dirty="0" smtClean="0"/>
            </a:br>
            <a:r>
              <a:rPr lang="en-US" dirty="0" smtClean="0"/>
              <a:t>Payroll considerations (cont.)</a:t>
            </a:r>
            <a:endParaRPr lang="en-US" dirty="0"/>
          </a:p>
        </p:txBody>
      </p:sp>
      <p:sp>
        <p:nvSpPr>
          <p:cNvPr id="3" name="Content Placeholder 2"/>
          <p:cNvSpPr>
            <a:spLocks noGrp="1"/>
          </p:cNvSpPr>
          <p:nvPr>
            <p:ph idx="1"/>
          </p:nvPr>
        </p:nvSpPr>
        <p:spPr>
          <a:xfrm>
            <a:off x="457200" y="1230727"/>
            <a:ext cx="8229600" cy="4698000"/>
          </a:xfrm>
        </p:spPr>
        <p:txBody>
          <a:bodyPr/>
          <a:lstStyle/>
          <a:p>
            <a:endParaRPr lang="en-US" dirty="0"/>
          </a:p>
          <a:p>
            <a:r>
              <a:rPr lang="en-US" dirty="0" smtClean="0"/>
              <a:t>FICA tax is due on wages of US citizens and permanent residents for services performed outside the US for an American employer or for a foreign affiliate with an IRC §3121(l) agreement in place</a:t>
            </a:r>
          </a:p>
          <a:p>
            <a:endParaRPr lang="en-US" dirty="0"/>
          </a:p>
          <a:p>
            <a:r>
              <a:rPr lang="en-US" dirty="0"/>
              <a:t>FUTA and SUTA tax is generally due on wages of US citizens </a:t>
            </a:r>
            <a:r>
              <a:rPr lang="en-US" dirty="0" smtClean="0"/>
              <a:t>(not permanent resident residents) for </a:t>
            </a:r>
            <a:r>
              <a:rPr lang="en-US" dirty="0"/>
              <a:t>services performed outside the US for an American </a:t>
            </a:r>
            <a:r>
              <a:rPr lang="en-US" dirty="0" smtClean="0"/>
              <a:t>employer</a:t>
            </a:r>
            <a:endParaRPr lang="en-US" dirty="0"/>
          </a:p>
          <a:p>
            <a:endParaRPr lang="en-US" dirty="0" smtClean="0"/>
          </a:p>
          <a:p>
            <a:endParaRPr lang="en-US" dirty="0"/>
          </a:p>
        </p:txBody>
      </p:sp>
      <p:sp>
        <p:nvSpPr>
          <p:cNvPr id="4" name="Footer Placeholder 3"/>
          <p:cNvSpPr>
            <a:spLocks noGrp="1"/>
          </p:cNvSpPr>
          <p:nvPr>
            <p:ph type="ftr" sz="quarter" idx="11"/>
          </p:nvPr>
        </p:nvSpPr>
        <p:spPr/>
        <p:txBody>
          <a:bodyPr/>
          <a:lstStyle/>
          <a:p>
            <a:r>
              <a:rPr lang="en-US" smtClean="0"/>
              <a:t>Taxation - Expatriates and Foreign nationals</a:t>
            </a:r>
            <a:endParaRPr lang="en-GB" dirty="0"/>
          </a:p>
        </p:txBody>
      </p:sp>
    </p:spTree>
    <p:extLst>
      <p:ext uri="{BB962C8B-B14F-4D97-AF65-F5344CB8AC3E}">
        <p14:creationId xmlns:p14="http://schemas.microsoft.com/office/powerpoint/2010/main" xmlns="" val="277206331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Your presenters</a:t>
            </a:r>
            <a:endParaRPr lang="en-US" dirty="0"/>
          </a:p>
        </p:txBody>
      </p:sp>
      <p:sp>
        <p:nvSpPr>
          <p:cNvPr id="5" name="Content Placeholder 4"/>
          <p:cNvSpPr>
            <a:spLocks noGrp="1"/>
          </p:cNvSpPr>
          <p:nvPr>
            <p:ph idx="1"/>
          </p:nvPr>
        </p:nvSpPr>
        <p:spPr>
          <a:xfrm>
            <a:off x="457201" y="1425600"/>
            <a:ext cx="8229600" cy="4698000"/>
          </a:xfrm>
        </p:spPr>
        <p:txBody>
          <a:bodyPr/>
          <a:lstStyle/>
          <a:p>
            <a:r>
              <a:rPr lang="en-US" dirty="0" smtClean="0"/>
              <a:t>Nathan Mathis</a:t>
            </a:r>
          </a:p>
          <a:p>
            <a:pPr marL="0" indent="0">
              <a:buNone/>
            </a:pPr>
            <a:r>
              <a:rPr lang="en-US" dirty="0"/>
              <a:t>  </a:t>
            </a:r>
            <a:r>
              <a:rPr lang="en-US" dirty="0" smtClean="0"/>
              <a:t>  Mobility Performance Improvement – Manager</a:t>
            </a:r>
          </a:p>
          <a:p>
            <a:pPr marL="0" indent="0">
              <a:buNone/>
            </a:pPr>
            <a:r>
              <a:rPr lang="en-US" dirty="0"/>
              <a:t> </a:t>
            </a:r>
            <a:r>
              <a:rPr lang="en-US" dirty="0" smtClean="0"/>
              <a:t>   McLean, Virginia </a:t>
            </a:r>
          </a:p>
          <a:p>
            <a:pPr marL="0" indent="0">
              <a:buNone/>
            </a:pPr>
            <a:r>
              <a:rPr lang="en-US" dirty="0"/>
              <a:t> </a:t>
            </a:r>
            <a:r>
              <a:rPr lang="en-US" dirty="0" smtClean="0"/>
              <a:t>   </a:t>
            </a:r>
            <a:r>
              <a:rPr lang="en-US" dirty="0" smtClean="0">
                <a:hlinkClick r:id="rId3"/>
              </a:rPr>
              <a:t>Nathan.Mathis@ey.com</a:t>
            </a:r>
            <a:endParaRPr lang="en-US" dirty="0" smtClean="0"/>
          </a:p>
          <a:p>
            <a:pPr marL="0" indent="0">
              <a:buNone/>
            </a:pPr>
            <a:endParaRPr lang="en-US" dirty="0"/>
          </a:p>
          <a:p>
            <a:r>
              <a:rPr lang="en-US" dirty="0" smtClean="0"/>
              <a:t>Anika Kim</a:t>
            </a:r>
            <a:endParaRPr lang="en-US" dirty="0"/>
          </a:p>
          <a:p>
            <a:pPr marL="0" indent="0">
              <a:buNone/>
            </a:pPr>
            <a:r>
              <a:rPr lang="en-US" dirty="0" smtClean="0"/>
              <a:t>    Global </a:t>
            </a:r>
            <a:r>
              <a:rPr lang="en-US" dirty="0"/>
              <a:t>Mobility Tax – </a:t>
            </a:r>
            <a:r>
              <a:rPr lang="en-US" dirty="0" smtClean="0"/>
              <a:t>Manager</a:t>
            </a:r>
            <a:endParaRPr lang="en-US" dirty="0"/>
          </a:p>
          <a:p>
            <a:pPr marL="0" indent="0">
              <a:buNone/>
            </a:pPr>
            <a:r>
              <a:rPr lang="en-US" dirty="0" smtClean="0"/>
              <a:t>    McLean</a:t>
            </a:r>
            <a:r>
              <a:rPr lang="en-US" dirty="0"/>
              <a:t>, Virginia </a:t>
            </a:r>
          </a:p>
          <a:p>
            <a:pPr marL="0" indent="0">
              <a:buNone/>
            </a:pPr>
            <a:r>
              <a:rPr lang="en-US" dirty="0"/>
              <a:t>    </a:t>
            </a:r>
            <a:r>
              <a:rPr lang="en-US" dirty="0" smtClean="0">
                <a:hlinkClick r:id="rId4"/>
              </a:rPr>
              <a:t>Anika.Kim@ey.com</a:t>
            </a:r>
            <a:endParaRPr lang="en-US" dirty="0"/>
          </a:p>
          <a:p>
            <a:pPr marL="0" indent="0">
              <a:buNone/>
            </a:pPr>
            <a:endParaRPr lang="en-US" dirty="0" smtClean="0"/>
          </a:p>
        </p:txBody>
      </p:sp>
      <p:sp>
        <p:nvSpPr>
          <p:cNvPr id="2" name="Footer Placeholder 1"/>
          <p:cNvSpPr>
            <a:spLocks noGrp="1"/>
          </p:cNvSpPr>
          <p:nvPr>
            <p:ph type="ftr" sz="quarter" idx="11"/>
          </p:nvPr>
        </p:nvSpPr>
        <p:spPr/>
        <p:txBody>
          <a:bodyPr/>
          <a:lstStyle/>
          <a:p>
            <a:r>
              <a:rPr lang="en-US" smtClean="0"/>
              <a:t>Taxation - Expatriates and Foreign nationals</a:t>
            </a:r>
            <a:endParaRPr lang="en-GB" dirty="0"/>
          </a:p>
        </p:txBody>
      </p:sp>
    </p:spTree>
    <p:extLst>
      <p:ext uri="{BB962C8B-B14F-4D97-AF65-F5344CB8AC3E}">
        <p14:creationId xmlns:p14="http://schemas.microsoft.com/office/powerpoint/2010/main" xmlns="" val="311483498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Taxing expats –</a:t>
            </a:r>
            <a:br>
              <a:rPr lang="en-US" dirty="0" smtClean="0"/>
            </a:br>
            <a:r>
              <a:rPr lang="en-US" dirty="0" smtClean="0"/>
              <a:t>Compliance challenges</a:t>
            </a:r>
            <a:endParaRPr lang="en-US" dirty="0"/>
          </a:p>
        </p:txBody>
      </p:sp>
      <p:sp>
        <p:nvSpPr>
          <p:cNvPr id="3" name="Content Placeholder 2"/>
          <p:cNvSpPr>
            <a:spLocks noGrp="1"/>
          </p:cNvSpPr>
          <p:nvPr>
            <p:ph idx="1"/>
          </p:nvPr>
        </p:nvSpPr>
        <p:spPr/>
        <p:txBody>
          <a:bodyPr/>
          <a:lstStyle/>
          <a:p>
            <a:r>
              <a:rPr lang="en-US" dirty="0" smtClean="0"/>
              <a:t>Shadow payroll reporting in foreign jurisdiction</a:t>
            </a:r>
          </a:p>
          <a:p>
            <a:r>
              <a:rPr lang="en-US" dirty="0" smtClean="0"/>
              <a:t>Capturing global wages for US wage reporting and withholding</a:t>
            </a:r>
          </a:p>
          <a:p>
            <a:r>
              <a:rPr lang="en-US" dirty="0" smtClean="0"/>
              <a:t>Tracking and reporting multi-year compensation for US vs. foreign purposes (timing issues) </a:t>
            </a:r>
          </a:p>
          <a:p>
            <a:r>
              <a:rPr lang="en-US" dirty="0" smtClean="0"/>
              <a:t>Tax reimbursement policies (e.g. </a:t>
            </a:r>
            <a:r>
              <a:rPr lang="en-US" dirty="0"/>
              <a:t>t</a:t>
            </a:r>
            <a:r>
              <a:rPr lang="en-US" dirty="0" smtClean="0"/>
              <a:t>ax equalization or tax protection)</a:t>
            </a:r>
          </a:p>
          <a:p>
            <a:pPr marL="0" indent="0">
              <a:buNone/>
            </a:pPr>
            <a:endParaRPr lang="en-US" dirty="0" smtClean="0"/>
          </a:p>
        </p:txBody>
      </p:sp>
      <p:sp>
        <p:nvSpPr>
          <p:cNvPr id="4" name="Footer Placeholder 3"/>
          <p:cNvSpPr>
            <a:spLocks noGrp="1"/>
          </p:cNvSpPr>
          <p:nvPr>
            <p:ph type="ftr" sz="quarter" idx="11"/>
          </p:nvPr>
        </p:nvSpPr>
        <p:spPr/>
        <p:txBody>
          <a:bodyPr/>
          <a:lstStyle/>
          <a:p>
            <a:r>
              <a:rPr lang="en-US" smtClean="0"/>
              <a:t>Taxation - Expatriates and Foreign nationals</a:t>
            </a:r>
            <a:endParaRPr lang="en-GB" dirty="0"/>
          </a:p>
        </p:txBody>
      </p:sp>
    </p:spTree>
    <p:extLst>
      <p:ext uri="{BB962C8B-B14F-4D97-AF65-F5344CB8AC3E}">
        <p14:creationId xmlns:p14="http://schemas.microsoft.com/office/powerpoint/2010/main" xmlns="" val="195218893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Tax equalization</a:t>
            </a:r>
            <a:endParaRPr lang="en-US" dirty="0"/>
          </a:p>
        </p:txBody>
      </p:sp>
      <p:sp>
        <p:nvSpPr>
          <p:cNvPr id="3" name="Content Placeholder 2"/>
          <p:cNvSpPr>
            <a:spLocks noGrp="1"/>
          </p:cNvSpPr>
          <p:nvPr>
            <p:ph idx="1"/>
          </p:nvPr>
        </p:nvSpPr>
        <p:spPr/>
        <p:txBody>
          <a:bodyPr/>
          <a:lstStyle/>
          <a:p>
            <a:r>
              <a:rPr lang="en-US" dirty="0" smtClean="0"/>
              <a:t>What is it?</a:t>
            </a:r>
          </a:p>
          <a:p>
            <a:pPr lvl="1"/>
            <a:r>
              <a:rPr lang="en-US" dirty="0"/>
              <a:t>Fundamental concept – to hold an employee responsible for </a:t>
            </a:r>
            <a:r>
              <a:rPr lang="en-US" dirty="0" smtClean="0"/>
              <a:t>taxes as </a:t>
            </a:r>
            <a:r>
              <a:rPr lang="en-US" dirty="0"/>
              <a:t>if he or she had “stayed at </a:t>
            </a:r>
            <a:r>
              <a:rPr lang="en-US" dirty="0" smtClean="0"/>
              <a:t>home”</a:t>
            </a:r>
          </a:p>
          <a:p>
            <a:pPr lvl="1"/>
            <a:r>
              <a:rPr lang="en-US" dirty="0" smtClean="0"/>
              <a:t>Employee </a:t>
            </a:r>
            <a:r>
              <a:rPr lang="en-US" dirty="0"/>
              <a:t>will remain neutral from a tax </a:t>
            </a:r>
            <a:r>
              <a:rPr lang="en-US" dirty="0" smtClean="0"/>
              <a:t>perspective</a:t>
            </a:r>
          </a:p>
          <a:p>
            <a:pPr lvl="1"/>
            <a:r>
              <a:rPr lang="en-US" dirty="0" smtClean="0"/>
              <a:t>Removes </a:t>
            </a:r>
            <a:r>
              <a:rPr lang="en-US" dirty="0"/>
              <a:t>taxes from the equation when an employee is making </a:t>
            </a:r>
            <a:r>
              <a:rPr lang="en-US" dirty="0" smtClean="0"/>
              <a:t>a decision </a:t>
            </a:r>
            <a:r>
              <a:rPr lang="en-US" dirty="0"/>
              <a:t>about whether to take the foreign </a:t>
            </a:r>
            <a:r>
              <a:rPr lang="en-US" dirty="0" smtClean="0"/>
              <a:t>assignment</a:t>
            </a:r>
          </a:p>
          <a:p>
            <a:pPr lvl="1"/>
            <a:r>
              <a:rPr lang="en-US" dirty="0" smtClean="0"/>
              <a:t>The </a:t>
            </a:r>
            <a:r>
              <a:rPr lang="en-US" dirty="0"/>
              <a:t>most common method for tax reimbursement</a:t>
            </a:r>
          </a:p>
        </p:txBody>
      </p:sp>
      <p:sp>
        <p:nvSpPr>
          <p:cNvPr id="4" name="Footer Placeholder 3"/>
          <p:cNvSpPr>
            <a:spLocks noGrp="1"/>
          </p:cNvSpPr>
          <p:nvPr>
            <p:ph type="ftr" sz="quarter" idx="11"/>
          </p:nvPr>
        </p:nvSpPr>
        <p:spPr/>
        <p:txBody>
          <a:bodyPr/>
          <a:lstStyle/>
          <a:p>
            <a:r>
              <a:rPr lang="en-US" smtClean="0"/>
              <a:t>Taxation - Expatriates and Foreign nationals</a:t>
            </a:r>
            <a:endParaRPr lang="en-GB" dirty="0"/>
          </a:p>
        </p:txBody>
      </p:sp>
    </p:spTree>
    <p:extLst>
      <p:ext uri="{BB962C8B-B14F-4D97-AF65-F5344CB8AC3E}">
        <p14:creationId xmlns:p14="http://schemas.microsoft.com/office/powerpoint/2010/main" xmlns="" val="272455807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Understanding Tax equalization</a:t>
            </a:r>
            <a:endParaRPr lang="en-US" dirty="0"/>
          </a:p>
        </p:txBody>
      </p:sp>
      <p:sp>
        <p:nvSpPr>
          <p:cNvPr id="3" name="Content Placeholder 2"/>
          <p:cNvSpPr>
            <a:spLocks noGrp="1"/>
          </p:cNvSpPr>
          <p:nvPr>
            <p:ph idx="1"/>
          </p:nvPr>
        </p:nvSpPr>
        <p:spPr/>
        <p:txBody>
          <a:bodyPr/>
          <a:lstStyle/>
          <a:p>
            <a:r>
              <a:rPr lang="en-US" dirty="0" smtClean="0"/>
              <a:t>Focus not on actual taxes but on stay-at-home tax (hypothetical tax)</a:t>
            </a:r>
          </a:p>
          <a:p>
            <a:r>
              <a:rPr lang="en-US" dirty="0" smtClean="0"/>
              <a:t>Companies typically pays all actual (home and host) taxes in additional to other assignment allowances</a:t>
            </a:r>
          </a:p>
          <a:p>
            <a:r>
              <a:rPr lang="en-US" dirty="0" smtClean="0"/>
              <a:t>Employee pays a stay-at-home tax (hypothetical tax) to the </a:t>
            </a:r>
            <a:r>
              <a:rPr lang="en-US" dirty="0"/>
              <a:t>company. </a:t>
            </a:r>
            <a:r>
              <a:rPr lang="en-US" dirty="0" smtClean="0"/>
              <a:t>hypothetical </a:t>
            </a:r>
            <a:r>
              <a:rPr lang="en-US" dirty="0"/>
              <a:t>tax </a:t>
            </a:r>
            <a:r>
              <a:rPr lang="en-US" dirty="0" smtClean="0"/>
              <a:t>gets withheld </a:t>
            </a:r>
            <a:r>
              <a:rPr lang="en-US" dirty="0"/>
              <a:t>throughout the year as if he or she had stayed at home (similar to US federal tax withholding or pay-as-you-earn</a:t>
            </a:r>
            <a:r>
              <a:rPr lang="en-US" dirty="0" smtClean="0"/>
              <a:t>)</a:t>
            </a:r>
          </a:p>
          <a:p>
            <a:r>
              <a:rPr lang="en-US" dirty="0"/>
              <a:t>A final reconciliation is prepared to settle the overpayment/underpayment of hypo tax withholdings at </a:t>
            </a:r>
            <a:r>
              <a:rPr lang="en-US" dirty="0" smtClean="0"/>
              <a:t>year end once </a:t>
            </a:r>
            <a:r>
              <a:rPr lang="en-US" dirty="0"/>
              <a:t>the actual returns are finalized. </a:t>
            </a:r>
          </a:p>
          <a:p>
            <a:endParaRPr lang="en-US" dirty="0"/>
          </a:p>
          <a:p>
            <a:endParaRPr lang="en-US" dirty="0" smtClean="0"/>
          </a:p>
        </p:txBody>
      </p:sp>
      <p:sp>
        <p:nvSpPr>
          <p:cNvPr id="4" name="Footer Placeholder 3"/>
          <p:cNvSpPr>
            <a:spLocks noGrp="1"/>
          </p:cNvSpPr>
          <p:nvPr>
            <p:ph type="ftr" sz="quarter" idx="11"/>
          </p:nvPr>
        </p:nvSpPr>
        <p:spPr/>
        <p:txBody>
          <a:bodyPr/>
          <a:lstStyle/>
          <a:p>
            <a:r>
              <a:rPr lang="en-US" smtClean="0"/>
              <a:t>Taxation - Expatriates and Foreign nationals</a:t>
            </a:r>
            <a:endParaRPr lang="en-GB" dirty="0"/>
          </a:p>
        </p:txBody>
      </p:sp>
    </p:spTree>
    <p:extLst>
      <p:ext uri="{BB962C8B-B14F-4D97-AF65-F5344CB8AC3E}">
        <p14:creationId xmlns:p14="http://schemas.microsoft.com/office/powerpoint/2010/main" xmlns="" val="364025775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134493"/>
            <a:ext cx="8229600" cy="804672"/>
          </a:xfrm>
        </p:spPr>
        <p:txBody>
          <a:bodyPr/>
          <a:lstStyle/>
          <a:p>
            <a:r>
              <a:rPr lang="en-US" sz="3200" dirty="0" smtClean="0"/>
              <a:t>Foreign </a:t>
            </a:r>
            <a:r>
              <a:rPr lang="en-US" sz="3200" dirty="0"/>
              <a:t>n</a:t>
            </a:r>
            <a:r>
              <a:rPr lang="en-US" sz="3200" dirty="0" smtClean="0"/>
              <a:t>ationals</a:t>
            </a:r>
            <a:endParaRPr lang="en-US" sz="3200" dirty="0"/>
          </a:p>
        </p:txBody>
      </p:sp>
      <p:sp>
        <p:nvSpPr>
          <p:cNvPr id="2" name="Footer Placeholder 1"/>
          <p:cNvSpPr>
            <a:spLocks noGrp="1"/>
          </p:cNvSpPr>
          <p:nvPr>
            <p:ph type="ftr" sz="quarter" idx="10"/>
          </p:nvPr>
        </p:nvSpPr>
        <p:spPr/>
        <p:txBody>
          <a:bodyPr/>
          <a:lstStyle/>
          <a:p>
            <a:r>
              <a:rPr lang="en-US" smtClean="0"/>
              <a:t>Taxation - Expatriates and Foreign nationals</a:t>
            </a:r>
            <a:endParaRPr lang="en-US" dirty="0"/>
          </a:p>
        </p:txBody>
      </p:sp>
    </p:spTree>
    <p:extLst>
      <p:ext uri="{BB962C8B-B14F-4D97-AF65-F5344CB8AC3E}">
        <p14:creationId xmlns:p14="http://schemas.microsoft.com/office/powerpoint/2010/main" xmlns="" val="2679620103"/>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Taxing foreign </a:t>
            </a:r>
            <a:r>
              <a:rPr lang="en-US" dirty="0"/>
              <a:t>n</a:t>
            </a:r>
            <a:r>
              <a:rPr lang="en-US" dirty="0" smtClean="0"/>
              <a:t>ationals – </a:t>
            </a:r>
            <a:br>
              <a:rPr lang="en-US" dirty="0" smtClean="0"/>
            </a:br>
            <a:r>
              <a:rPr lang="en-US" dirty="0" smtClean="0"/>
              <a:t>Who are they?</a:t>
            </a:r>
            <a:endParaRPr lang="en-US" dirty="0"/>
          </a:p>
        </p:txBody>
      </p:sp>
      <p:sp>
        <p:nvSpPr>
          <p:cNvPr id="3" name="Content Placeholder 2"/>
          <p:cNvSpPr>
            <a:spLocks noGrp="1"/>
          </p:cNvSpPr>
          <p:nvPr>
            <p:ph idx="1"/>
          </p:nvPr>
        </p:nvSpPr>
        <p:spPr/>
        <p:txBody>
          <a:bodyPr/>
          <a:lstStyle/>
          <a:p>
            <a:r>
              <a:rPr lang="en-US" dirty="0" smtClean="0"/>
              <a:t>Definition: individual who are not US citizens</a:t>
            </a:r>
          </a:p>
          <a:p>
            <a:r>
              <a:rPr lang="en-US" dirty="0" smtClean="0"/>
              <a:t>Resident foreign nationals are taxed entirely differently from nonresident foreign nationals</a:t>
            </a:r>
          </a:p>
          <a:p>
            <a:r>
              <a:rPr lang="en-US" dirty="0" smtClean="0"/>
              <a:t>US payroll withholdings requirements often do </a:t>
            </a:r>
            <a:r>
              <a:rPr lang="en-US" b="1" dirty="0" smtClean="0">
                <a:solidFill>
                  <a:srgbClr val="F04C3E"/>
                </a:solidFill>
              </a:rPr>
              <a:t>NOT</a:t>
            </a:r>
            <a:r>
              <a:rPr lang="en-US" dirty="0" smtClean="0">
                <a:solidFill>
                  <a:srgbClr val="F04C3E"/>
                </a:solidFill>
              </a:rPr>
              <a:t> </a:t>
            </a:r>
            <a:r>
              <a:rPr lang="en-US" dirty="0" smtClean="0"/>
              <a:t>match tax compliance requirements</a:t>
            </a:r>
          </a:p>
          <a:p>
            <a:pPr lvl="1"/>
            <a:r>
              <a:rPr lang="en-US" sz="1800" dirty="0" smtClean="0"/>
              <a:t>Tax based upon workdays</a:t>
            </a:r>
          </a:p>
          <a:p>
            <a:pPr lvl="1"/>
            <a:r>
              <a:rPr lang="en-US" sz="1800" dirty="0" smtClean="0"/>
              <a:t>Tax treaty positions</a:t>
            </a:r>
          </a:p>
          <a:p>
            <a:pPr lvl="1"/>
            <a:r>
              <a:rPr lang="en-US" sz="1800" dirty="0" smtClean="0"/>
              <a:t>Treas. Reg. §31.3401(a</a:t>
            </a:r>
            <a:r>
              <a:rPr lang="en-US" sz="1800" dirty="0"/>
              <a:t>)(8)(A)-1(b)</a:t>
            </a:r>
            <a:endParaRPr lang="en-US" sz="1800" dirty="0" smtClean="0"/>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4783139" y="3278862"/>
            <a:ext cx="3787120" cy="2844735"/>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4" name="Footer Placeholder 3"/>
          <p:cNvSpPr>
            <a:spLocks noGrp="1"/>
          </p:cNvSpPr>
          <p:nvPr>
            <p:ph type="ftr" sz="quarter" idx="11"/>
          </p:nvPr>
        </p:nvSpPr>
        <p:spPr/>
        <p:txBody>
          <a:bodyPr/>
          <a:lstStyle/>
          <a:p>
            <a:r>
              <a:rPr lang="en-US" smtClean="0"/>
              <a:t>Taxation - Expatriates and Foreign nationals</a:t>
            </a:r>
            <a:endParaRPr lang="en-GB" dirty="0"/>
          </a:p>
        </p:txBody>
      </p:sp>
    </p:spTree>
    <p:extLst>
      <p:ext uri="{BB962C8B-B14F-4D97-AF65-F5344CB8AC3E}">
        <p14:creationId xmlns:p14="http://schemas.microsoft.com/office/powerpoint/2010/main" xmlns="" val="239700412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Taxing </a:t>
            </a:r>
            <a:r>
              <a:rPr lang="en-US" dirty="0" smtClean="0"/>
              <a:t>foreign </a:t>
            </a:r>
            <a:r>
              <a:rPr lang="en-US" dirty="0"/>
              <a:t>n</a:t>
            </a:r>
            <a:r>
              <a:rPr lang="en-US" dirty="0" smtClean="0"/>
              <a:t>ationals </a:t>
            </a:r>
            <a:r>
              <a:rPr lang="en-US" dirty="0"/>
              <a:t>– </a:t>
            </a:r>
            <a:br>
              <a:rPr lang="en-US" dirty="0"/>
            </a:br>
            <a:r>
              <a:rPr lang="en-US" dirty="0"/>
              <a:t>Who are they?</a:t>
            </a:r>
          </a:p>
        </p:txBody>
      </p:sp>
      <p:sp>
        <p:nvSpPr>
          <p:cNvPr id="3" name="Content Placeholder 2"/>
          <p:cNvSpPr>
            <a:spLocks noGrp="1"/>
          </p:cNvSpPr>
          <p:nvPr>
            <p:ph idx="1"/>
          </p:nvPr>
        </p:nvSpPr>
        <p:spPr/>
        <p:txBody>
          <a:bodyPr/>
          <a:lstStyle/>
          <a:p>
            <a:r>
              <a:rPr lang="en-US" dirty="0" smtClean="0"/>
              <a:t>Foreign nationals can file one of three types of returns in the US:</a:t>
            </a:r>
          </a:p>
          <a:p>
            <a:pPr lvl="1"/>
            <a:r>
              <a:rPr lang="en-US" dirty="0" smtClean="0"/>
              <a:t>Full year resident </a:t>
            </a:r>
          </a:p>
          <a:p>
            <a:pPr lvl="1"/>
            <a:r>
              <a:rPr lang="en-US" dirty="0" smtClean="0"/>
              <a:t>Full year nonresident</a:t>
            </a:r>
          </a:p>
          <a:p>
            <a:pPr lvl="1"/>
            <a:r>
              <a:rPr lang="en-US" dirty="0" smtClean="0"/>
              <a:t>Dual status (resident AND nonresident)</a:t>
            </a:r>
          </a:p>
          <a:p>
            <a:pPr lvl="1"/>
            <a:endParaRPr lang="en-US" dirty="0" smtClean="0"/>
          </a:p>
          <a:p>
            <a:r>
              <a:rPr lang="en-US" dirty="0"/>
              <a:t>Who is a nonresident?</a:t>
            </a:r>
          </a:p>
          <a:p>
            <a:pPr lvl="1"/>
            <a:r>
              <a:rPr lang="en-US" dirty="0"/>
              <a:t>Individual who is not</a:t>
            </a:r>
          </a:p>
          <a:p>
            <a:pPr lvl="2"/>
            <a:r>
              <a:rPr lang="en-US" dirty="0"/>
              <a:t>A US citizen</a:t>
            </a:r>
          </a:p>
          <a:p>
            <a:pPr lvl="2"/>
            <a:r>
              <a:rPr lang="en-US" dirty="0"/>
              <a:t>A lawful permanent resident (a green card holder)</a:t>
            </a:r>
          </a:p>
          <a:p>
            <a:pPr lvl="2"/>
            <a:r>
              <a:rPr lang="en-US" dirty="0"/>
              <a:t>An individual who meets the Substantial Presence Test</a:t>
            </a:r>
          </a:p>
          <a:p>
            <a:endParaRPr lang="en-US" dirty="0" smtClean="0"/>
          </a:p>
        </p:txBody>
      </p:sp>
      <p:sp>
        <p:nvSpPr>
          <p:cNvPr id="4" name="Footer Placeholder 3"/>
          <p:cNvSpPr>
            <a:spLocks noGrp="1"/>
          </p:cNvSpPr>
          <p:nvPr>
            <p:ph type="ftr" sz="quarter" idx="11"/>
          </p:nvPr>
        </p:nvSpPr>
        <p:spPr/>
        <p:txBody>
          <a:bodyPr/>
          <a:lstStyle/>
          <a:p>
            <a:r>
              <a:rPr lang="en-US" smtClean="0"/>
              <a:t>Taxation - Expatriates and Foreign nationals</a:t>
            </a:r>
            <a:endParaRPr lang="en-GB" dirty="0"/>
          </a:p>
        </p:txBody>
      </p:sp>
    </p:spTree>
    <p:extLst>
      <p:ext uri="{BB962C8B-B14F-4D97-AF65-F5344CB8AC3E}">
        <p14:creationId xmlns:p14="http://schemas.microsoft.com/office/powerpoint/2010/main" xmlns="" val="398983566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Taxing </a:t>
            </a:r>
            <a:r>
              <a:rPr lang="en-US" dirty="0" smtClean="0"/>
              <a:t>foreign </a:t>
            </a:r>
            <a:r>
              <a:rPr lang="en-US" dirty="0"/>
              <a:t>n</a:t>
            </a:r>
            <a:r>
              <a:rPr lang="en-US" dirty="0" smtClean="0"/>
              <a:t>ationals </a:t>
            </a:r>
            <a:r>
              <a:rPr lang="en-US" dirty="0"/>
              <a:t>– </a:t>
            </a:r>
            <a:br>
              <a:rPr lang="en-US" dirty="0"/>
            </a:br>
            <a:r>
              <a:rPr lang="en-US" dirty="0" smtClean="0"/>
              <a:t>Substantial Presence Test (SPT)</a:t>
            </a:r>
            <a:br>
              <a:rPr lang="en-US" dirty="0" smtClean="0"/>
            </a:br>
            <a:endParaRPr lang="en-US" dirty="0"/>
          </a:p>
        </p:txBody>
      </p:sp>
      <p:sp>
        <p:nvSpPr>
          <p:cNvPr id="3" name="Content Placeholder 2"/>
          <p:cNvSpPr>
            <a:spLocks noGrp="1"/>
          </p:cNvSpPr>
          <p:nvPr>
            <p:ph idx="1"/>
          </p:nvPr>
        </p:nvSpPr>
        <p:spPr>
          <a:xfrm>
            <a:off x="457200" y="1410360"/>
            <a:ext cx="8229600" cy="4698000"/>
          </a:xfrm>
        </p:spPr>
        <p:txBody>
          <a:bodyPr/>
          <a:lstStyle/>
          <a:p>
            <a:r>
              <a:rPr lang="en-US" dirty="0" smtClean="0"/>
              <a:t>Under </a:t>
            </a:r>
            <a:r>
              <a:rPr lang="en-US" dirty="0"/>
              <a:t>SPT, an individual is generally </a:t>
            </a:r>
            <a:r>
              <a:rPr lang="en-US" dirty="0" smtClean="0"/>
              <a:t>considered a </a:t>
            </a:r>
            <a:r>
              <a:rPr lang="en-US" dirty="0"/>
              <a:t>resident:</a:t>
            </a:r>
          </a:p>
          <a:p>
            <a:pPr lvl="1"/>
            <a:r>
              <a:rPr lang="en-US" dirty="0" smtClean="0"/>
              <a:t>During </a:t>
            </a:r>
            <a:r>
              <a:rPr lang="en-US" dirty="0"/>
              <a:t>any year in which (s)he is present in the US for 183 days or more.</a:t>
            </a:r>
          </a:p>
          <a:p>
            <a:pPr lvl="1"/>
            <a:r>
              <a:rPr lang="en-US" dirty="0" smtClean="0"/>
              <a:t>If </a:t>
            </a:r>
            <a:r>
              <a:rPr lang="en-US" dirty="0"/>
              <a:t>upon ‘looking back’ to the two prior years, the individual aggregates 183 days </a:t>
            </a:r>
            <a:r>
              <a:rPr lang="en-US" dirty="0" smtClean="0"/>
              <a:t>or more </a:t>
            </a:r>
            <a:r>
              <a:rPr lang="en-US" dirty="0"/>
              <a:t>using the following </a:t>
            </a:r>
            <a:r>
              <a:rPr lang="en-US" dirty="0" smtClean="0"/>
              <a:t>formula</a:t>
            </a:r>
          </a:p>
          <a:p>
            <a:pPr lvl="1"/>
            <a:endParaRPr lang="en-US" dirty="0"/>
          </a:p>
          <a:p>
            <a:pPr lvl="1"/>
            <a:endParaRPr lang="en-US" dirty="0"/>
          </a:p>
          <a:p>
            <a:pPr lvl="1"/>
            <a:endParaRPr lang="en-US" dirty="0" smtClean="0"/>
          </a:p>
          <a:p>
            <a:pPr lvl="1"/>
            <a:endParaRPr lang="en-US" dirty="0" smtClean="0"/>
          </a:p>
          <a:p>
            <a:pPr marL="355600" lvl="1" indent="0">
              <a:buNone/>
            </a:pPr>
            <a:r>
              <a:rPr lang="en-US" dirty="0" smtClean="0"/>
              <a:t>It </a:t>
            </a:r>
            <a:r>
              <a:rPr lang="en-US" dirty="0"/>
              <a:t>is important to remember that under SPT, any portion of a day in the </a:t>
            </a:r>
            <a:r>
              <a:rPr lang="en-US" dirty="0" smtClean="0"/>
              <a:t>US counts </a:t>
            </a:r>
            <a:r>
              <a:rPr lang="en-US" dirty="0"/>
              <a:t>as a US day. Thus if a plane lands in the US at 11:59pm, the </a:t>
            </a:r>
            <a:r>
              <a:rPr lang="en-US" dirty="0" smtClean="0"/>
              <a:t>entire day </a:t>
            </a:r>
            <a:r>
              <a:rPr lang="en-US" dirty="0"/>
              <a:t>counts as a US day under SPT.</a:t>
            </a:r>
            <a:endParaRPr lang="en-US" dirty="0" smtClean="0"/>
          </a:p>
        </p:txBody>
      </p:sp>
      <p:pic>
        <p:nvPicPr>
          <p:cNvPr id="10242" name="Picture 2"/>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987247" y="3582353"/>
            <a:ext cx="7134225" cy="1247775"/>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4" name="Footer Placeholder 3"/>
          <p:cNvSpPr>
            <a:spLocks noGrp="1"/>
          </p:cNvSpPr>
          <p:nvPr>
            <p:ph type="ftr" sz="quarter" idx="11"/>
          </p:nvPr>
        </p:nvSpPr>
        <p:spPr/>
        <p:txBody>
          <a:bodyPr/>
          <a:lstStyle/>
          <a:p>
            <a:r>
              <a:rPr lang="en-US" smtClean="0"/>
              <a:t>Taxation - Expatriates and Foreign nationals</a:t>
            </a:r>
            <a:endParaRPr lang="en-GB" dirty="0"/>
          </a:p>
        </p:txBody>
      </p:sp>
    </p:spTree>
    <p:extLst>
      <p:ext uri="{BB962C8B-B14F-4D97-AF65-F5344CB8AC3E}">
        <p14:creationId xmlns:p14="http://schemas.microsoft.com/office/powerpoint/2010/main" xmlns="" val="70842655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Taxing </a:t>
            </a:r>
            <a:r>
              <a:rPr lang="en-US" dirty="0" smtClean="0"/>
              <a:t>foreign </a:t>
            </a:r>
            <a:r>
              <a:rPr lang="en-US" dirty="0"/>
              <a:t>n</a:t>
            </a:r>
            <a:r>
              <a:rPr lang="en-US" dirty="0" smtClean="0"/>
              <a:t>ationals </a:t>
            </a:r>
            <a:r>
              <a:rPr lang="en-US" dirty="0"/>
              <a:t>– </a:t>
            </a:r>
            <a:br>
              <a:rPr lang="en-US" dirty="0"/>
            </a:br>
            <a:r>
              <a:rPr lang="en-US" dirty="0" smtClean="0"/>
              <a:t>Common </a:t>
            </a:r>
            <a:r>
              <a:rPr lang="en-US" dirty="0"/>
              <a:t>e</a:t>
            </a:r>
            <a:r>
              <a:rPr lang="en-US" dirty="0" smtClean="0"/>
              <a:t>xceptions to SPT</a:t>
            </a:r>
            <a:endParaRPr lang="en-US" dirty="0"/>
          </a:p>
        </p:txBody>
      </p:sp>
      <p:sp>
        <p:nvSpPr>
          <p:cNvPr id="3" name="Content Placeholder 2"/>
          <p:cNvSpPr>
            <a:spLocks noGrp="1"/>
          </p:cNvSpPr>
          <p:nvPr>
            <p:ph idx="1"/>
          </p:nvPr>
        </p:nvSpPr>
        <p:spPr>
          <a:xfrm>
            <a:off x="335280" y="1303680"/>
            <a:ext cx="8229600" cy="4698000"/>
          </a:xfrm>
        </p:spPr>
        <p:txBody>
          <a:bodyPr/>
          <a:lstStyle/>
          <a:p>
            <a:r>
              <a:rPr lang="en-US" dirty="0" smtClean="0"/>
              <a:t>Commuters </a:t>
            </a:r>
            <a:r>
              <a:rPr lang="en-US" dirty="0"/>
              <a:t>from Canada and Mexico</a:t>
            </a:r>
          </a:p>
          <a:p>
            <a:pPr lvl="1"/>
            <a:r>
              <a:rPr lang="en-US" dirty="0"/>
              <a:t>If an individual regularly commutes to the US for employment from their residence in either Canada or Mexico, such an individual shall not be treated as physically present in the US on any day during which they commute</a:t>
            </a:r>
          </a:p>
          <a:p>
            <a:r>
              <a:rPr lang="en-US" dirty="0" smtClean="0"/>
              <a:t>Closer connection exception 7701(b)-2</a:t>
            </a:r>
          </a:p>
          <a:p>
            <a:r>
              <a:rPr lang="en-US" dirty="0" smtClean="0"/>
              <a:t>There </a:t>
            </a:r>
            <a:r>
              <a:rPr lang="en-US" dirty="0"/>
              <a:t>are four types of exempt individuals:</a:t>
            </a:r>
          </a:p>
          <a:p>
            <a:pPr lvl="1"/>
            <a:r>
              <a:rPr lang="en-US" dirty="0" smtClean="0"/>
              <a:t>Teacher/trainee </a:t>
            </a:r>
            <a:r>
              <a:rPr lang="en-US" dirty="0"/>
              <a:t>and students on F, G, J, M and Q Visas</a:t>
            </a:r>
          </a:p>
          <a:p>
            <a:pPr lvl="1"/>
            <a:r>
              <a:rPr lang="en-US" dirty="0" smtClean="0"/>
              <a:t>Diplomatic </a:t>
            </a:r>
            <a:r>
              <a:rPr lang="en-US" dirty="0"/>
              <a:t>status/foreign government employees</a:t>
            </a:r>
          </a:p>
          <a:p>
            <a:pPr lvl="1"/>
            <a:r>
              <a:rPr lang="en-US" dirty="0" smtClean="0"/>
              <a:t>International </a:t>
            </a:r>
            <a:r>
              <a:rPr lang="en-US" dirty="0"/>
              <a:t>organization </a:t>
            </a:r>
            <a:r>
              <a:rPr lang="en-US" dirty="0" smtClean="0"/>
              <a:t>employees </a:t>
            </a:r>
          </a:p>
          <a:p>
            <a:pPr lvl="1"/>
            <a:r>
              <a:rPr lang="en-US" dirty="0" smtClean="0"/>
              <a:t>Professional </a:t>
            </a:r>
            <a:r>
              <a:rPr lang="en-US" dirty="0"/>
              <a:t>athletes</a:t>
            </a:r>
          </a:p>
        </p:txBody>
      </p:sp>
      <p:sp>
        <p:nvSpPr>
          <p:cNvPr id="4" name="Footer Placeholder 3"/>
          <p:cNvSpPr>
            <a:spLocks noGrp="1"/>
          </p:cNvSpPr>
          <p:nvPr>
            <p:ph type="ftr" sz="quarter" idx="11"/>
          </p:nvPr>
        </p:nvSpPr>
        <p:spPr/>
        <p:txBody>
          <a:bodyPr/>
          <a:lstStyle/>
          <a:p>
            <a:r>
              <a:rPr lang="en-US" smtClean="0"/>
              <a:t>Taxation - Expatriates and Foreign nationals</a:t>
            </a:r>
            <a:endParaRPr lang="en-GB" dirty="0"/>
          </a:p>
        </p:txBody>
      </p:sp>
    </p:spTree>
    <p:extLst>
      <p:ext uri="{BB962C8B-B14F-4D97-AF65-F5344CB8AC3E}">
        <p14:creationId xmlns:p14="http://schemas.microsoft.com/office/powerpoint/2010/main" xmlns="" val="270014124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Taxing </a:t>
            </a:r>
            <a:r>
              <a:rPr lang="en-US" dirty="0" smtClean="0"/>
              <a:t>foreign </a:t>
            </a:r>
            <a:r>
              <a:rPr lang="en-US" dirty="0"/>
              <a:t>n</a:t>
            </a:r>
            <a:r>
              <a:rPr lang="en-US" dirty="0" smtClean="0"/>
              <a:t>ationals </a:t>
            </a:r>
            <a:r>
              <a:rPr lang="en-US" dirty="0"/>
              <a:t>–</a:t>
            </a:r>
            <a:br>
              <a:rPr lang="en-US" dirty="0"/>
            </a:br>
            <a:r>
              <a:rPr lang="en-US" dirty="0"/>
              <a:t>What </a:t>
            </a:r>
            <a:r>
              <a:rPr lang="en-US" dirty="0" smtClean="0"/>
              <a:t>is a tax treaty?</a:t>
            </a:r>
            <a:endParaRPr lang="en-US" dirty="0"/>
          </a:p>
        </p:txBody>
      </p:sp>
      <p:sp>
        <p:nvSpPr>
          <p:cNvPr id="3" name="Content Placeholder 2"/>
          <p:cNvSpPr>
            <a:spLocks noGrp="1"/>
          </p:cNvSpPr>
          <p:nvPr>
            <p:ph idx="1"/>
          </p:nvPr>
        </p:nvSpPr>
        <p:spPr>
          <a:xfrm>
            <a:off x="335280" y="1584960"/>
            <a:ext cx="8229600" cy="4416720"/>
          </a:xfrm>
        </p:spPr>
        <p:txBody>
          <a:bodyPr/>
          <a:lstStyle/>
          <a:p>
            <a:r>
              <a:rPr lang="en-US" dirty="0"/>
              <a:t>Purpose:</a:t>
            </a:r>
          </a:p>
          <a:p>
            <a:pPr lvl="1"/>
            <a:r>
              <a:rPr lang="en-US" dirty="0" smtClean="0"/>
              <a:t>Eliminate </a:t>
            </a:r>
            <a:r>
              <a:rPr lang="en-US" dirty="0"/>
              <a:t>double taxation</a:t>
            </a:r>
          </a:p>
          <a:p>
            <a:pPr lvl="1"/>
            <a:r>
              <a:rPr lang="en-US" dirty="0" smtClean="0"/>
              <a:t>Residency</a:t>
            </a:r>
            <a:endParaRPr lang="en-US" dirty="0"/>
          </a:p>
          <a:p>
            <a:pPr lvl="1"/>
            <a:r>
              <a:rPr lang="en-US" dirty="0" smtClean="0"/>
              <a:t>Reduced </a:t>
            </a:r>
            <a:r>
              <a:rPr lang="en-US" dirty="0"/>
              <a:t>tax rates</a:t>
            </a:r>
          </a:p>
          <a:p>
            <a:pPr lvl="1"/>
            <a:r>
              <a:rPr lang="en-US" dirty="0" smtClean="0"/>
              <a:t>Sourcing </a:t>
            </a:r>
            <a:r>
              <a:rPr lang="en-US" dirty="0"/>
              <a:t>and exemption of income</a:t>
            </a:r>
          </a:p>
          <a:p>
            <a:pPr lvl="1"/>
            <a:r>
              <a:rPr lang="en-US" dirty="0" smtClean="0"/>
              <a:t>Prevent </a:t>
            </a:r>
            <a:r>
              <a:rPr lang="en-US" dirty="0"/>
              <a:t>fiscal </a:t>
            </a:r>
            <a:r>
              <a:rPr lang="en-US" dirty="0" smtClean="0"/>
              <a:t>evasion</a:t>
            </a:r>
          </a:p>
          <a:p>
            <a:pPr lvl="1"/>
            <a:endParaRPr lang="en-US" dirty="0"/>
          </a:p>
          <a:p>
            <a:r>
              <a:rPr lang="en-US" dirty="0" smtClean="0"/>
              <a:t>Background</a:t>
            </a:r>
            <a:r>
              <a:rPr lang="en-US" dirty="0"/>
              <a:t>:</a:t>
            </a:r>
          </a:p>
          <a:p>
            <a:pPr lvl="1"/>
            <a:r>
              <a:rPr lang="en-US" dirty="0" smtClean="0"/>
              <a:t>First </a:t>
            </a:r>
            <a:r>
              <a:rPr lang="en-US" dirty="0"/>
              <a:t>US tax treaty was in 1932 with France</a:t>
            </a:r>
          </a:p>
          <a:p>
            <a:pPr lvl="1"/>
            <a:r>
              <a:rPr lang="en-US" dirty="0" smtClean="0"/>
              <a:t>US </a:t>
            </a:r>
            <a:r>
              <a:rPr lang="en-US" dirty="0"/>
              <a:t>has treaties with more than 60 countries</a:t>
            </a:r>
          </a:p>
        </p:txBody>
      </p:sp>
      <p:sp>
        <p:nvSpPr>
          <p:cNvPr id="4" name="Footer Placeholder 3"/>
          <p:cNvSpPr>
            <a:spLocks noGrp="1"/>
          </p:cNvSpPr>
          <p:nvPr>
            <p:ph type="ftr" sz="quarter" idx="11"/>
          </p:nvPr>
        </p:nvSpPr>
        <p:spPr/>
        <p:txBody>
          <a:bodyPr/>
          <a:lstStyle/>
          <a:p>
            <a:r>
              <a:rPr lang="en-US" smtClean="0"/>
              <a:t>Taxation - Expatriates and Foreign nationals</a:t>
            </a:r>
            <a:endParaRPr lang="en-GB" dirty="0"/>
          </a:p>
        </p:txBody>
      </p:sp>
    </p:spTree>
    <p:extLst>
      <p:ext uri="{BB962C8B-B14F-4D97-AF65-F5344CB8AC3E}">
        <p14:creationId xmlns:p14="http://schemas.microsoft.com/office/powerpoint/2010/main" xmlns="" val="60661539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Taxing </a:t>
            </a:r>
            <a:r>
              <a:rPr lang="en-US" dirty="0" smtClean="0"/>
              <a:t>foreign </a:t>
            </a:r>
            <a:r>
              <a:rPr lang="en-US" dirty="0"/>
              <a:t>n</a:t>
            </a:r>
            <a:r>
              <a:rPr lang="en-US" dirty="0" smtClean="0"/>
              <a:t>ationals </a:t>
            </a:r>
            <a:r>
              <a:rPr lang="en-US" dirty="0"/>
              <a:t>–</a:t>
            </a:r>
            <a:br>
              <a:rPr lang="en-US" dirty="0"/>
            </a:br>
            <a:r>
              <a:rPr lang="en-US" dirty="0"/>
              <a:t>US </a:t>
            </a:r>
            <a:r>
              <a:rPr lang="en-US" dirty="0" smtClean="0"/>
              <a:t>income tax treaty network “holes”</a:t>
            </a:r>
            <a:endParaRPr lang="en-US" dirty="0"/>
          </a:p>
        </p:txBody>
      </p:sp>
      <p:pic>
        <p:nvPicPr>
          <p:cNvPr id="15363" name="Picture 3"/>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221932" y="1371600"/>
            <a:ext cx="8764351" cy="461010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3" name="Footer Placeholder 2"/>
          <p:cNvSpPr>
            <a:spLocks noGrp="1"/>
          </p:cNvSpPr>
          <p:nvPr>
            <p:ph type="ftr" sz="quarter" idx="11"/>
          </p:nvPr>
        </p:nvSpPr>
        <p:spPr/>
        <p:txBody>
          <a:bodyPr/>
          <a:lstStyle/>
          <a:p>
            <a:r>
              <a:rPr lang="en-US" smtClean="0"/>
              <a:t>Taxation - Expatriates and Foreign nationals</a:t>
            </a:r>
            <a:endParaRPr lang="en-GB" dirty="0"/>
          </a:p>
        </p:txBody>
      </p:sp>
    </p:spTree>
    <p:extLst>
      <p:ext uri="{BB962C8B-B14F-4D97-AF65-F5344CB8AC3E}">
        <p14:creationId xmlns:p14="http://schemas.microsoft.com/office/powerpoint/2010/main" xmlns="" val="396261825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Agenda</a:t>
            </a:r>
            <a:endParaRPr lang="en-US" dirty="0"/>
          </a:p>
        </p:txBody>
      </p:sp>
      <p:sp>
        <p:nvSpPr>
          <p:cNvPr id="5" name="Content Placeholder 4"/>
          <p:cNvSpPr>
            <a:spLocks noGrp="1"/>
          </p:cNvSpPr>
          <p:nvPr>
            <p:ph idx="1"/>
          </p:nvPr>
        </p:nvSpPr>
        <p:spPr>
          <a:xfrm>
            <a:off x="457201" y="1425600"/>
            <a:ext cx="8229600" cy="4698000"/>
          </a:xfrm>
        </p:spPr>
        <p:txBody>
          <a:bodyPr/>
          <a:lstStyle/>
          <a:p>
            <a:pPr marL="0" indent="0">
              <a:buNone/>
            </a:pPr>
            <a:endParaRPr lang="en-US" dirty="0"/>
          </a:p>
          <a:p>
            <a:pPr marL="0" indent="0">
              <a:buNone/>
            </a:pPr>
            <a:endParaRPr lang="en-US" dirty="0" smtClean="0"/>
          </a:p>
        </p:txBody>
      </p:sp>
      <p:sp>
        <p:nvSpPr>
          <p:cNvPr id="6" name="Content Placeholder 4"/>
          <p:cNvSpPr txBox="1">
            <a:spLocks/>
          </p:cNvSpPr>
          <p:nvPr/>
        </p:nvSpPr>
        <p:spPr>
          <a:xfrm>
            <a:off x="344906" y="1210447"/>
            <a:ext cx="8229600" cy="4698000"/>
          </a:xfrm>
          <a:prstGeom prst="rect">
            <a:avLst/>
          </a:prstGeom>
        </p:spPr>
        <p:txBody>
          <a:bodyPr vert="horz" lIns="0" tIns="0" rIns="0" bIns="0" rtlCol="0" anchor="t" anchorCtr="0">
            <a:noAutofit/>
          </a:bodyPr>
          <a:lstStyle>
            <a:lvl1pPr marL="342900" indent="-342900" algn="l" defTabSz="914400" rtl="0" eaLnBrk="1" latinLnBrk="0" hangingPunct="1">
              <a:spcBef>
                <a:spcPct val="20000"/>
              </a:spcBef>
              <a:buClr>
                <a:schemeClr val="accent2"/>
              </a:buClr>
              <a:buSzPct val="70000"/>
              <a:buFont typeface="Arial" pitchFamily="34" charset="0"/>
              <a:buChar char="►"/>
              <a:defRPr sz="2400" kern="1200">
                <a:solidFill>
                  <a:schemeClr val="bg1"/>
                </a:solidFill>
                <a:latin typeface="+mn-lt"/>
                <a:ea typeface="+mn-ea"/>
                <a:cs typeface="+mn-cs"/>
              </a:defRPr>
            </a:lvl1pPr>
            <a:lvl2pPr marL="709613" indent="-354013" algn="l" defTabSz="914400" rtl="0" eaLnBrk="1" latinLnBrk="0" hangingPunct="1">
              <a:spcBef>
                <a:spcPct val="20000"/>
              </a:spcBef>
              <a:buClr>
                <a:schemeClr val="accent2"/>
              </a:buClr>
              <a:buSzPct val="70000"/>
              <a:buFont typeface="Arial" pitchFamily="34" charset="0"/>
              <a:buChar char="►"/>
              <a:defRPr sz="2000" kern="1200">
                <a:solidFill>
                  <a:schemeClr val="bg1"/>
                </a:solidFill>
                <a:latin typeface="+mn-lt"/>
                <a:ea typeface="+mn-ea"/>
                <a:cs typeface="+mn-cs"/>
              </a:defRPr>
            </a:lvl2pPr>
            <a:lvl3pPr marL="1077913" indent="-354013" algn="l" defTabSz="914400" rtl="0" eaLnBrk="1" latinLnBrk="0" hangingPunct="1">
              <a:spcBef>
                <a:spcPct val="20000"/>
              </a:spcBef>
              <a:buClr>
                <a:schemeClr val="accent2"/>
              </a:buClr>
              <a:buSzPct val="70000"/>
              <a:buFont typeface="Arial" pitchFamily="34" charset="0"/>
              <a:buChar char="►"/>
              <a:defRPr sz="1800" kern="1200">
                <a:solidFill>
                  <a:schemeClr val="bg1"/>
                </a:solidFill>
                <a:latin typeface="+mn-lt"/>
                <a:ea typeface="+mn-ea"/>
                <a:cs typeface="+mn-cs"/>
              </a:defRPr>
            </a:lvl3pPr>
            <a:lvl4pPr marL="1433513" indent="-355600" algn="l" defTabSz="914400" rtl="0" eaLnBrk="1" latinLnBrk="0" hangingPunct="1">
              <a:spcBef>
                <a:spcPct val="20000"/>
              </a:spcBef>
              <a:buClr>
                <a:schemeClr val="accent2"/>
              </a:buClr>
              <a:buSzPct val="70000"/>
              <a:buFont typeface="Arial" pitchFamily="34" charset="0"/>
              <a:buChar char="►"/>
              <a:defRPr sz="1600" kern="1200">
                <a:solidFill>
                  <a:schemeClr val="bg1"/>
                </a:solidFill>
                <a:latin typeface="+mn-lt"/>
                <a:ea typeface="+mn-ea"/>
                <a:cs typeface="+mn-cs"/>
              </a:defRPr>
            </a:lvl4pPr>
            <a:lvl5pPr marL="1787525" indent="-354013" algn="l" defTabSz="914400" rtl="0" eaLnBrk="1" latinLnBrk="0" hangingPunct="1">
              <a:spcBef>
                <a:spcPct val="20000"/>
              </a:spcBef>
              <a:buClr>
                <a:schemeClr val="accent2"/>
              </a:buClr>
              <a:buSzPct val="70000"/>
              <a:buFont typeface="Arial" pitchFamily="34" charset="0"/>
              <a:buChar char="►"/>
              <a:defRPr sz="1600" kern="1200">
                <a:solidFill>
                  <a:schemeClr val="bg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dirty="0" smtClean="0"/>
              <a:t>Payroll for Mobile Employees</a:t>
            </a:r>
          </a:p>
          <a:p>
            <a:pPr lvl="1"/>
            <a:r>
              <a:rPr lang="en-US" dirty="0" smtClean="0"/>
              <a:t>Mobility lifecycle</a:t>
            </a:r>
          </a:p>
          <a:p>
            <a:pPr lvl="1"/>
            <a:r>
              <a:rPr lang="en-US" dirty="0" smtClean="0"/>
              <a:t>Payroll best practices</a:t>
            </a:r>
          </a:p>
          <a:p>
            <a:r>
              <a:rPr lang="en-US" dirty="0" smtClean="0"/>
              <a:t>Expatriates</a:t>
            </a:r>
          </a:p>
          <a:p>
            <a:pPr lvl="1"/>
            <a:r>
              <a:rPr lang="en-US" dirty="0" smtClean="0"/>
              <a:t>Who is an expatriate </a:t>
            </a:r>
          </a:p>
          <a:p>
            <a:pPr lvl="1"/>
            <a:r>
              <a:rPr lang="en-US" dirty="0" smtClean="0"/>
              <a:t>Foreign earned income exclusion</a:t>
            </a:r>
          </a:p>
          <a:p>
            <a:pPr lvl="1"/>
            <a:r>
              <a:rPr lang="en-US" dirty="0" smtClean="0"/>
              <a:t>Foreign tax credit</a:t>
            </a:r>
          </a:p>
          <a:p>
            <a:pPr lvl="1"/>
            <a:r>
              <a:rPr lang="en-US" dirty="0" smtClean="0"/>
              <a:t>Payroll considerations</a:t>
            </a:r>
          </a:p>
          <a:p>
            <a:pPr lvl="1"/>
            <a:r>
              <a:rPr lang="en-US" dirty="0"/>
              <a:t>Tax equalization </a:t>
            </a:r>
            <a:endParaRPr lang="en-US" dirty="0" smtClean="0"/>
          </a:p>
          <a:p>
            <a:r>
              <a:rPr lang="en-US" dirty="0" smtClean="0"/>
              <a:t>Foreign Nationals</a:t>
            </a:r>
            <a:endParaRPr lang="en-US" dirty="0"/>
          </a:p>
          <a:p>
            <a:pPr lvl="1"/>
            <a:r>
              <a:rPr lang="en-US" dirty="0" smtClean="0"/>
              <a:t>Taxation for foreign nationals</a:t>
            </a:r>
          </a:p>
          <a:p>
            <a:pPr lvl="1"/>
            <a:r>
              <a:rPr lang="en-US" dirty="0" smtClean="0"/>
              <a:t>Payroll considerations</a:t>
            </a:r>
          </a:p>
          <a:p>
            <a:pPr lvl="1"/>
            <a:r>
              <a:rPr lang="en-US" dirty="0" smtClean="0"/>
              <a:t>Social security totalization</a:t>
            </a:r>
            <a:r>
              <a:rPr lang="en-US" dirty="0"/>
              <a:t> </a:t>
            </a:r>
            <a:r>
              <a:rPr lang="en-US" dirty="0" smtClean="0"/>
              <a:t>agreements</a:t>
            </a:r>
          </a:p>
          <a:p>
            <a:pPr lvl="1"/>
            <a:endParaRPr lang="en-US" dirty="0" smtClean="0"/>
          </a:p>
          <a:p>
            <a:pPr lvl="1"/>
            <a:endParaRPr lang="en-US" dirty="0"/>
          </a:p>
          <a:p>
            <a:pPr lvl="1"/>
            <a:endParaRPr lang="en-US" dirty="0" smtClean="0"/>
          </a:p>
          <a:p>
            <a:endParaRPr lang="en-US" dirty="0" smtClean="0"/>
          </a:p>
          <a:p>
            <a:pPr marL="0" indent="0">
              <a:buFont typeface="Arial" pitchFamily="34" charset="0"/>
              <a:buNone/>
            </a:pPr>
            <a:endParaRPr lang="en-US" dirty="0" smtClean="0"/>
          </a:p>
        </p:txBody>
      </p:sp>
      <p:sp>
        <p:nvSpPr>
          <p:cNvPr id="2" name="Footer Placeholder 1"/>
          <p:cNvSpPr>
            <a:spLocks noGrp="1"/>
          </p:cNvSpPr>
          <p:nvPr>
            <p:ph type="ftr" sz="quarter" idx="11"/>
          </p:nvPr>
        </p:nvSpPr>
        <p:spPr/>
        <p:txBody>
          <a:bodyPr/>
          <a:lstStyle/>
          <a:p>
            <a:r>
              <a:rPr lang="en-US" smtClean="0"/>
              <a:t>Taxation - Expatriates and Foreign nationals</a:t>
            </a:r>
            <a:endParaRPr lang="en-GB" dirty="0"/>
          </a:p>
        </p:txBody>
      </p:sp>
    </p:spTree>
    <p:extLst>
      <p:ext uri="{BB962C8B-B14F-4D97-AF65-F5344CB8AC3E}">
        <p14:creationId xmlns:p14="http://schemas.microsoft.com/office/powerpoint/2010/main" xmlns="" val="2460281764"/>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Taxing foreign nationals –</a:t>
            </a:r>
            <a:br>
              <a:rPr lang="en-US" dirty="0" smtClean="0"/>
            </a:br>
            <a:r>
              <a:rPr lang="en-US" dirty="0" smtClean="0"/>
              <a:t>Payroll considerations</a:t>
            </a:r>
            <a:endParaRPr lang="en-US" dirty="0"/>
          </a:p>
        </p:txBody>
      </p:sp>
      <p:pic>
        <p:nvPicPr>
          <p:cNvPr id="16386" name="Picture 2"/>
          <p:cNvPicPr>
            <a:picLocks noGrp="1" noChangeAspect="1" noChangeArrowheads="1"/>
          </p:cNvPicPr>
          <p:nvPr>
            <p:ph idx="1"/>
          </p:nvPr>
        </p:nvPicPr>
        <p:blipFill>
          <a:blip r:embed="rId2">
            <a:extLst>
              <a:ext uri="{28A0092B-C50C-407E-A947-70E740481C1C}">
                <a14:useLocalDpi xmlns:a14="http://schemas.microsoft.com/office/drawing/2010/main" xmlns="" val="0"/>
              </a:ext>
            </a:extLst>
          </a:blip>
          <a:srcRect/>
          <a:stretch>
            <a:fillRect/>
          </a:stretch>
        </p:blipFill>
        <p:spPr bwMode="auto">
          <a:xfrm>
            <a:off x="228283" y="1325881"/>
            <a:ext cx="8687074" cy="3732504"/>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3" name="Footer Placeholder 2"/>
          <p:cNvSpPr>
            <a:spLocks noGrp="1"/>
          </p:cNvSpPr>
          <p:nvPr>
            <p:ph type="ftr" sz="quarter" idx="11"/>
          </p:nvPr>
        </p:nvSpPr>
        <p:spPr/>
        <p:txBody>
          <a:bodyPr/>
          <a:lstStyle/>
          <a:p>
            <a:r>
              <a:rPr lang="en-US" smtClean="0"/>
              <a:t>Taxation - Expatriates and Foreign nationals</a:t>
            </a:r>
            <a:endParaRPr lang="en-GB" dirty="0"/>
          </a:p>
        </p:txBody>
      </p:sp>
    </p:spTree>
    <p:extLst>
      <p:ext uri="{BB962C8B-B14F-4D97-AF65-F5344CB8AC3E}">
        <p14:creationId xmlns:p14="http://schemas.microsoft.com/office/powerpoint/2010/main" xmlns="" val="33636513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Taxing foreign nationals –</a:t>
            </a:r>
            <a:br>
              <a:rPr lang="en-US" dirty="0" smtClean="0"/>
            </a:br>
            <a:r>
              <a:rPr lang="en-US" dirty="0" smtClean="0"/>
              <a:t>Payroll considerations (cont.)</a:t>
            </a:r>
            <a:endParaRPr lang="en-US" dirty="0"/>
          </a:p>
        </p:txBody>
      </p:sp>
      <p:pic>
        <p:nvPicPr>
          <p:cNvPr id="17410" name="Picture 2"/>
          <p:cNvPicPr>
            <a:picLocks noGrp="1" noChangeAspect="1" noChangeArrowheads="1"/>
          </p:cNvPicPr>
          <p:nvPr>
            <p:ph idx="1"/>
          </p:nvPr>
        </p:nvPicPr>
        <p:blipFill>
          <a:blip r:embed="rId2">
            <a:extLst>
              <a:ext uri="{28A0092B-C50C-407E-A947-70E740481C1C}">
                <a14:useLocalDpi xmlns:a14="http://schemas.microsoft.com/office/drawing/2010/main" xmlns="" val="0"/>
              </a:ext>
            </a:extLst>
          </a:blip>
          <a:srcRect/>
          <a:stretch>
            <a:fillRect/>
          </a:stretch>
        </p:blipFill>
        <p:spPr bwMode="auto">
          <a:xfrm>
            <a:off x="208692" y="1601372"/>
            <a:ext cx="8813388" cy="3389764"/>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3" name="Footer Placeholder 2"/>
          <p:cNvSpPr>
            <a:spLocks noGrp="1"/>
          </p:cNvSpPr>
          <p:nvPr>
            <p:ph type="ftr" sz="quarter" idx="11"/>
          </p:nvPr>
        </p:nvSpPr>
        <p:spPr/>
        <p:txBody>
          <a:bodyPr/>
          <a:lstStyle/>
          <a:p>
            <a:r>
              <a:rPr lang="en-US" smtClean="0"/>
              <a:t>Taxation - Expatriates and Foreign nationals</a:t>
            </a:r>
            <a:endParaRPr lang="en-GB" dirty="0"/>
          </a:p>
        </p:txBody>
      </p:sp>
    </p:spTree>
    <p:extLst>
      <p:ext uri="{BB962C8B-B14F-4D97-AF65-F5344CB8AC3E}">
        <p14:creationId xmlns:p14="http://schemas.microsoft.com/office/powerpoint/2010/main" xmlns="" val="117865288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Social </a:t>
            </a:r>
            <a:r>
              <a:rPr lang="en-US" dirty="0"/>
              <a:t>S</a:t>
            </a:r>
            <a:r>
              <a:rPr lang="en-US" dirty="0" smtClean="0"/>
              <a:t>ecurity </a:t>
            </a:r>
            <a:r>
              <a:rPr lang="en-US" dirty="0"/>
              <a:t>t</a:t>
            </a:r>
            <a:r>
              <a:rPr lang="en-US" dirty="0" smtClean="0"/>
              <a:t>otalization agreements</a:t>
            </a:r>
            <a:endParaRPr lang="en-US" dirty="0"/>
          </a:p>
        </p:txBody>
      </p:sp>
      <p:sp>
        <p:nvSpPr>
          <p:cNvPr id="3" name="Content Placeholder 2"/>
          <p:cNvSpPr>
            <a:spLocks noGrp="1"/>
          </p:cNvSpPr>
          <p:nvPr>
            <p:ph idx="1"/>
          </p:nvPr>
        </p:nvSpPr>
        <p:spPr>
          <a:xfrm>
            <a:off x="121920" y="1186794"/>
            <a:ext cx="4312920" cy="4936806"/>
          </a:xfrm>
        </p:spPr>
        <p:txBody>
          <a:bodyPr/>
          <a:lstStyle/>
          <a:p>
            <a:r>
              <a:rPr lang="en-US" sz="1800" dirty="0"/>
              <a:t>Social Security totalization agreements eliminate dual social tax when a worker is required to pay such tax on the same earnings in more than one country. </a:t>
            </a:r>
          </a:p>
          <a:p>
            <a:r>
              <a:rPr lang="en-US" sz="1800" dirty="0"/>
              <a:t>These agreements also fill gaps in benefit protection when workers have divided their careers between the US and another country. </a:t>
            </a:r>
          </a:p>
          <a:p>
            <a:r>
              <a:rPr lang="en-US" sz="1800" dirty="0"/>
              <a:t>The exemption under a Totalization Agreement applies for a limited period, generally, five years. </a:t>
            </a:r>
          </a:p>
          <a:p>
            <a:r>
              <a:rPr lang="en-US" sz="1800" dirty="0"/>
              <a:t>Employees must present a certificate of coverage from the foreign country to qualify for exemption from US Social Security and Medicare tax under the agreement.    </a:t>
            </a:r>
          </a:p>
        </p:txBody>
      </p:sp>
      <p:sp useBgFill="1">
        <p:nvSpPr>
          <p:cNvPr id="6" name="Content Placeholder 4"/>
          <p:cNvSpPr txBox="1">
            <a:spLocks/>
          </p:cNvSpPr>
          <p:nvPr/>
        </p:nvSpPr>
        <p:spPr>
          <a:xfrm>
            <a:off x="4582733" y="1186794"/>
            <a:ext cx="4454587" cy="4663440"/>
          </a:xfrm>
          <a:prstGeom prst="rect">
            <a:avLst/>
          </a:prstGeom>
        </p:spPr>
        <p:txBody>
          <a:bodyPr>
            <a:normAutofit/>
          </a:bodyPr>
          <a:lstStyle>
            <a:lvl1pPr marL="342900" indent="-342900" algn="l" defTabSz="914400" rtl="0" eaLnBrk="1" latinLnBrk="0" hangingPunct="1">
              <a:spcBef>
                <a:spcPct val="20000"/>
              </a:spcBef>
              <a:buClr>
                <a:schemeClr val="accent2"/>
              </a:buClr>
              <a:buSzPct val="70000"/>
              <a:buFont typeface="Arial" pitchFamily="34" charset="0"/>
              <a:buChar char="►"/>
              <a:defRPr sz="2400" kern="1200">
                <a:solidFill>
                  <a:schemeClr val="bg1"/>
                </a:solidFill>
                <a:latin typeface="+mn-lt"/>
                <a:ea typeface="+mn-ea"/>
                <a:cs typeface="+mn-cs"/>
              </a:defRPr>
            </a:lvl1pPr>
            <a:lvl2pPr marL="709613" indent="-354013" algn="l" defTabSz="914400" rtl="0" eaLnBrk="1" latinLnBrk="0" hangingPunct="1">
              <a:spcBef>
                <a:spcPct val="20000"/>
              </a:spcBef>
              <a:buClr>
                <a:schemeClr val="accent2"/>
              </a:buClr>
              <a:buSzPct val="70000"/>
              <a:buFont typeface="Arial" pitchFamily="34" charset="0"/>
              <a:buChar char="►"/>
              <a:defRPr sz="2000" kern="1200">
                <a:solidFill>
                  <a:schemeClr val="bg1"/>
                </a:solidFill>
                <a:latin typeface="+mn-lt"/>
                <a:ea typeface="+mn-ea"/>
                <a:cs typeface="+mn-cs"/>
              </a:defRPr>
            </a:lvl2pPr>
            <a:lvl3pPr marL="1077913" indent="-354013" algn="l" defTabSz="914400" rtl="0" eaLnBrk="1" latinLnBrk="0" hangingPunct="1">
              <a:spcBef>
                <a:spcPct val="20000"/>
              </a:spcBef>
              <a:buClr>
                <a:schemeClr val="accent2"/>
              </a:buClr>
              <a:buSzPct val="70000"/>
              <a:buFont typeface="Arial" pitchFamily="34" charset="0"/>
              <a:buChar char="►"/>
              <a:defRPr sz="1800" kern="1200">
                <a:solidFill>
                  <a:schemeClr val="bg1"/>
                </a:solidFill>
                <a:latin typeface="+mn-lt"/>
                <a:ea typeface="+mn-ea"/>
                <a:cs typeface="+mn-cs"/>
              </a:defRPr>
            </a:lvl3pPr>
            <a:lvl4pPr marL="1433513" indent="-355600" algn="l" defTabSz="914400" rtl="0" eaLnBrk="1" latinLnBrk="0" hangingPunct="1">
              <a:spcBef>
                <a:spcPct val="20000"/>
              </a:spcBef>
              <a:buClr>
                <a:schemeClr val="accent2"/>
              </a:buClr>
              <a:buSzPct val="70000"/>
              <a:buFont typeface="Arial" pitchFamily="34" charset="0"/>
              <a:buChar char="►"/>
              <a:defRPr sz="1600" kern="1200">
                <a:solidFill>
                  <a:schemeClr val="bg1"/>
                </a:solidFill>
                <a:latin typeface="+mn-lt"/>
                <a:ea typeface="+mn-ea"/>
                <a:cs typeface="+mn-cs"/>
              </a:defRPr>
            </a:lvl4pPr>
            <a:lvl5pPr marL="1787525" indent="-354013" algn="l" defTabSz="914400" rtl="0" eaLnBrk="1" latinLnBrk="0" hangingPunct="1">
              <a:spcBef>
                <a:spcPct val="20000"/>
              </a:spcBef>
              <a:buClr>
                <a:schemeClr val="accent2"/>
              </a:buClr>
              <a:buSzPct val="70000"/>
              <a:buFont typeface="Arial" pitchFamily="34" charset="0"/>
              <a:buChar char="►"/>
              <a:defRPr sz="1600" kern="1200">
                <a:solidFill>
                  <a:schemeClr val="bg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82267" indent="0">
              <a:buFont typeface="Arial" pitchFamily="34" charset="0"/>
              <a:buNone/>
            </a:pPr>
            <a:r>
              <a:rPr lang="en-US" sz="1800" b="1" dirty="0" smtClean="0"/>
              <a:t>Countries with Social Security totalization agreements with the US </a:t>
            </a:r>
          </a:p>
          <a:p>
            <a:pPr marL="82267" indent="0">
              <a:buFont typeface="Arial" pitchFamily="34" charset="0"/>
              <a:buNone/>
            </a:pPr>
            <a:endParaRPr lang="en-US" dirty="0"/>
          </a:p>
        </p:txBody>
      </p:sp>
      <p:graphicFrame>
        <p:nvGraphicFramePr>
          <p:cNvPr id="7" name="Content Placeholder 5"/>
          <p:cNvGraphicFramePr>
            <a:graphicFrameLocks/>
          </p:cNvGraphicFramePr>
          <p:nvPr>
            <p:extLst>
              <p:ext uri="{D42A27DB-BD31-4B8C-83A1-F6EECF244321}">
                <p14:modId xmlns:p14="http://schemas.microsoft.com/office/powerpoint/2010/main" xmlns="" val="1278377847"/>
              </p:ext>
            </p:extLst>
          </p:nvPr>
        </p:nvGraphicFramePr>
        <p:xfrm>
          <a:off x="4582734" y="2006221"/>
          <a:ext cx="4454585" cy="3952709"/>
        </p:xfrm>
        <a:graphic>
          <a:graphicData uri="http://schemas.openxmlformats.org/drawingml/2006/table">
            <a:tbl>
              <a:tblPr bandRow="1"/>
              <a:tblGrid>
                <a:gridCol w="1147506"/>
                <a:gridCol w="1554480"/>
                <a:gridCol w="1752599"/>
              </a:tblGrid>
              <a:tr h="377686">
                <a:tc>
                  <a:txBody>
                    <a:bodyPr/>
                    <a:lstStyle/>
                    <a:p>
                      <a:pPr marL="0" marR="0" indent="0" algn="l" defTabSz="914400" rtl="0" eaLnBrk="1" fontAlgn="auto" latinLnBrk="0" hangingPunct="1">
                        <a:lnSpc>
                          <a:spcPct val="100000"/>
                        </a:lnSpc>
                        <a:spcBef>
                          <a:spcPts val="200"/>
                        </a:spcBef>
                        <a:spcAft>
                          <a:spcPts val="200"/>
                        </a:spcAft>
                        <a:buClrTx/>
                        <a:buSzTx/>
                        <a:buFontTx/>
                        <a:buNone/>
                        <a:tabLst/>
                        <a:defRPr/>
                      </a:pPr>
                      <a:r>
                        <a:rPr lang="en-US" sz="1600" b="0" dirty="0" smtClean="0">
                          <a:solidFill>
                            <a:schemeClr val="tx1"/>
                          </a:solidFill>
                          <a:latin typeface="Arial" panose="020B0604020202020204" pitchFamily="34" charset="0"/>
                        </a:rPr>
                        <a:t>Australia</a:t>
                      </a:r>
                      <a:endParaRPr lang="en-US" sz="1600" dirty="0">
                        <a:solidFill>
                          <a:schemeClr val="tx1"/>
                        </a:solidFill>
                        <a:latin typeface="Arial" panose="020B0604020202020204" pitchFamily="34" charset="0"/>
                      </a:endParaRPr>
                    </a:p>
                  </a:txBody>
                  <a:tcPr marL="137205" marR="137205" marT="51408" marB="51408">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4"/>
                    </a:solidFill>
                  </a:tcPr>
                </a:tc>
                <a:tc>
                  <a:txBody>
                    <a:bodyPr/>
                    <a:lstStyle/>
                    <a:p>
                      <a:pPr>
                        <a:spcBef>
                          <a:spcPts val="200"/>
                        </a:spcBef>
                        <a:spcAft>
                          <a:spcPts val="200"/>
                        </a:spcAft>
                      </a:pPr>
                      <a:r>
                        <a:rPr lang="en-US" sz="1600" dirty="0" smtClean="0">
                          <a:solidFill>
                            <a:schemeClr val="tx1"/>
                          </a:solidFill>
                          <a:latin typeface="Arial" panose="020B0604020202020204" pitchFamily="34" charset="0"/>
                        </a:rPr>
                        <a:t>France</a:t>
                      </a:r>
                      <a:endParaRPr lang="en-US" sz="1600" dirty="0">
                        <a:solidFill>
                          <a:schemeClr val="tx1"/>
                        </a:solidFill>
                        <a:latin typeface="Arial" panose="020B0604020202020204" pitchFamily="34" charset="0"/>
                      </a:endParaRPr>
                    </a:p>
                  </a:txBody>
                  <a:tcPr marL="137205" marR="137205" marT="51408" marB="51408">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4"/>
                    </a:solidFill>
                  </a:tcPr>
                </a:tc>
                <a:tc>
                  <a:txBody>
                    <a:bodyPr/>
                    <a:lstStyle/>
                    <a:p>
                      <a:pPr marL="0" marR="0" indent="0" algn="l" defTabSz="914400" rtl="0" eaLnBrk="1" fontAlgn="auto" latinLnBrk="0" hangingPunct="1">
                        <a:lnSpc>
                          <a:spcPct val="100000"/>
                        </a:lnSpc>
                        <a:spcBef>
                          <a:spcPts val="200"/>
                        </a:spcBef>
                        <a:spcAft>
                          <a:spcPts val="200"/>
                        </a:spcAft>
                        <a:buClrTx/>
                        <a:buSzTx/>
                        <a:buFontTx/>
                        <a:buNone/>
                        <a:tabLst/>
                        <a:defRPr/>
                      </a:pPr>
                      <a:r>
                        <a:rPr lang="en-US" sz="1600" dirty="0" smtClean="0">
                          <a:solidFill>
                            <a:schemeClr val="tx1"/>
                          </a:solidFill>
                          <a:latin typeface="Arial" panose="020B0604020202020204" pitchFamily="34" charset="0"/>
                        </a:rPr>
                        <a:t>Poland</a:t>
                      </a:r>
                      <a:endParaRPr lang="en-US" sz="1600" dirty="0">
                        <a:solidFill>
                          <a:schemeClr val="tx1"/>
                        </a:solidFill>
                        <a:latin typeface="Arial" panose="020B0604020202020204" pitchFamily="34" charset="0"/>
                      </a:endParaRPr>
                    </a:p>
                  </a:txBody>
                  <a:tcPr marL="137205" marR="137205" marT="51408" marB="51408">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4"/>
                    </a:solidFill>
                  </a:tcPr>
                </a:tc>
              </a:tr>
              <a:tr h="326379">
                <a:tc>
                  <a:txBody>
                    <a:bodyPr/>
                    <a:lstStyle>
                      <a:lvl1pPr marL="0" algn="l" rtl="0" eaLnBrk="1" latinLnBrk="0" hangingPunct="1">
                        <a:defRPr kumimoji="0" b="1" kern="1200">
                          <a:solidFill>
                            <a:schemeClr val="lt1"/>
                          </a:solidFill>
                          <a:latin typeface="Arial"/>
                          <a:ea typeface=""/>
                          <a:cs typeface=""/>
                        </a:defRPr>
                      </a:lvl1pPr>
                      <a:lvl2pPr marL="457200" algn="l" rtl="0" eaLnBrk="1" latinLnBrk="0" hangingPunct="1">
                        <a:defRPr kumimoji="0" b="1" kern="1200">
                          <a:solidFill>
                            <a:schemeClr val="lt1"/>
                          </a:solidFill>
                          <a:latin typeface="Arial"/>
                          <a:ea typeface=""/>
                          <a:cs typeface=""/>
                        </a:defRPr>
                      </a:lvl2pPr>
                      <a:lvl3pPr marL="914400" algn="l" rtl="0" eaLnBrk="1" latinLnBrk="0" hangingPunct="1">
                        <a:defRPr kumimoji="0" b="1" kern="1200">
                          <a:solidFill>
                            <a:schemeClr val="lt1"/>
                          </a:solidFill>
                          <a:latin typeface="Arial"/>
                          <a:ea typeface=""/>
                          <a:cs typeface=""/>
                        </a:defRPr>
                      </a:lvl3pPr>
                      <a:lvl4pPr marL="1371600" algn="l" rtl="0" eaLnBrk="1" latinLnBrk="0" hangingPunct="1">
                        <a:defRPr kumimoji="0" b="1" kern="1200">
                          <a:solidFill>
                            <a:schemeClr val="lt1"/>
                          </a:solidFill>
                          <a:latin typeface="Arial"/>
                          <a:ea typeface=""/>
                          <a:cs typeface=""/>
                        </a:defRPr>
                      </a:lvl4pPr>
                      <a:lvl5pPr marL="1828800" algn="l" rtl="0" eaLnBrk="1" latinLnBrk="0" hangingPunct="1">
                        <a:defRPr kumimoji="0" b="1" kern="1200">
                          <a:solidFill>
                            <a:schemeClr val="lt1"/>
                          </a:solidFill>
                          <a:latin typeface="Arial"/>
                          <a:ea typeface=""/>
                          <a:cs typeface=""/>
                        </a:defRPr>
                      </a:lvl5pPr>
                      <a:lvl6pPr marL="2286000" algn="l" rtl="0" eaLnBrk="1" latinLnBrk="0" hangingPunct="1">
                        <a:defRPr kumimoji="0" b="1" kern="1200">
                          <a:solidFill>
                            <a:schemeClr val="lt1"/>
                          </a:solidFill>
                          <a:latin typeface="Arial"/>
                          <a:ea typeface=""/>
                          <a:cs typeface=""/>
                        </a:defRPr>
                      </a:lvl6pPr>
                      <a:lvl7pPr marL="2743200" algn="l" rtl="0" eaLnBrk="1" latinLnBrk="0" hangingPunct="1">
                        <a:defRPr kumimoji="0" b="1" kern="1200">
                          <a:solidFill>
                            <a:schemeClr val="lt1"/>
                          </a:solidFill>
                          <a:latin typeface="Arial"/>
                          <a:ea typeface=""/>
                          <a:cs typeface=""/>
                        </a:defRPr>
                      </a:lvl7pPr>
                      <a:lvl8pPr marL="3200400" algn="l" rtl="0" eaLnBrk="1" latinLnBrk="0" hangingPunct="1">
                        <a:defRPr kumimoji="0" b="1" kern="1200">
                          <a:solidFill>
                            <a:schemeClr val="lt1"/>
                          </a:solidFill>
                          <a:latin typeface="Arial"/>
                          <a:ea typeface=""/>
                          <a:cs typeface=""/>
                        </a:defRPr>
                      </a:lvl8pPr>
                      <a:lvl9pPr marL="3657600" algn="l" rtl="0" eaLnBrk="1" latinLnBrk="0" hangingPunct="1">
                        <a:defRPr kumimoji="0" b="1" kern="1200">
                          <a:solidFill>
                            <a:schemeClr val="lt1"/>
                          </a:solidFill>
                          <a:latin typeface="Arial"/>
                          <a:ea typeface=""/>
                          <a:cs typeface=""/>
                        </a:defRPr>
                      </a:lvl9pPr>
                    </a:lstStyle>
                    <a:p>
                      <a:pPr>
                        <a:spcBef>
                          <a:spcPts val="200"/>
                        </a:spcBef>
                        <a:spcAft>
                          <a:spcPts val="200"/>
                        </a:spcAft>
                      </a:pPr>
                      <a:r>
                        <a:rPr lang="en-US" sz="1600" b="0" dirty="0" smtClean="0">
                          <a:solidFill>
                            <a:schemeClr val="tx1"/>
                          </a:solidFill>
                          <a:latin typeface="Arial" panose="020B0604020202020204" pitchFamily="34" charset="0"/>
                        </a:rPr>
                        <a:t>Austria</a:t>
                      </a:r>
                      <a:r>
                        <a:rPr lang="en-US" sz="1600" b="0" baseline="0" dirty="0" smtClean="0">
                          <a:solidFill>
                            <a:schemeClr val="tx1"/>
                          </a:solidFill>
                          <a:latin typeface="Arial" panose="020B0604020202020204" pitchFamily="34" charset="0"/>
                        </a:rPr>
                        <a:t> </a:t>
                      </a:r>
                      <a:endParaRPr lang="en-US" sz="1600" b="0" dirty="0">
                        <a:solidFill>
                          <a:schemeClr val="tx1"/>
                        </a:solidFill>
                        <a:latin typeface="Arial" panose="020B0604020202020204" pitchFamily="34" charset="0"/>
                      </a:endParaRPr>
                    </a:p>
                  </a:txBody>
                  <a:tcPr marL="137205" marR="137205" marT="51408" marB="51408">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lvl1pPr marL="0" algn="l" rtl="0" eaLnBrk="1" latinLnBrk="0" hangingPunct="1">
                        <a:defRPr kumimoji="0" b="1" kern="1200">
                          <a:solidFill>
                            <a:schemeClr val="lt1"/>
                          </a:solidFill>
                          <a:latin typeface="Arial"/>
                          <a:ea typeface=""/>
                          <a:cs typeface=""/>
                        </a:defRPr>
                      </a:lvl1pPr>
                      <a:lvl2pPr marL="457200" algn="l" rtl="0" eaLnBrk="1" latinLnBrk="0" hangingPunct="1">
                        <a:defRPr kumimoji="0" b="1" kern="1200">
                          <a:solidFill>
                            <a:schemeClr val="lt1"/>
                          </a:solidFill>
                          <a:latin typeface="Arial"/>
                          <a:ea typeface=""/>
                          <a:cs typeface=""/>
                        </a:defRPr>
                      </a:lvl2pPr>
                      <a:lvl3pPr marL="914400" algn="l" rtl="0" eaLnBrk="1" latinLnBrk="0" hangingPunct="1">
                        <a:defRPr kumimoji="0" b="1" kern="1200">
                          <a:solidFill>
                            <a:schemeClr val="lt1"/>
                          </a:solidFill>
                          <a:latin typeface="Arial"/>
                          <a:ea typeface=""/>
                          <a:cs typeface=""/>
                        </a:defRPr>
                      </a:lvl3pPr>
                      <a:lvl4pPr marL="1371600" algn="l" rtl="0" eaLnBrk="1" latinLnBrk="0" hangingPunct="1">
                        <a:defRPr kumimoji="0" b="1" kern="1200">
                          <a:solidFill>
                            <a:schemeClr val="lt1"/>
                          </a:solidFill>
                          <a:latin typeface="Arial"/>
                          <a:ea typeface=""/>
                          <a:cs typeface=""/>
                        </a:defRPr>
                      </a:lvl4pPr>
                      <a:lvl5pPr marL="1828800" algn="l" rtl="0" eaLnBrk="1" latinLnBrk="0" hangingPunct="1">
                        <a:defRPr kumimoji="0" b="1" kern="1200">
                          <a:solidFill>
                            <a:schemeClr val="lt1"/>
                          </a:solidFill>
                          <a:latin typeface="Arial"/>
                          <a:ea typeface=""/>
                          <a:cs typeface=""/>
                        </a:defRPr>
                      </a:lvl5pPr>
                      <a:lvl6pPr marL="2286000" algn="l" rtl="0" eaLnBrk="1" latinLnBrk="0" hangingPunct="1">
                        <a:defRPr kumimoji="0" b="1" kern="1200">
                          <a:solidFill>
                            <a:schemeClr val="lt1"/>
                          </a:solidFill>
                          <a:latin typeface="Arial"/>
                          <a:ea typeface=""/>
                          <a:cs typeface=""/>
                        </a:defRPr>
                      </a:lvl6pPr>
                      <a:lvl7pPr marL="2743200" algn="l" rtl="0" eaLnBrk="1" latinLnBrk="0" hangingPunct="1">
                        <a:defRPr kumimoji="0" b="1" kern="1200">
                          <a:solidFill>
                            <a:schemeClr val="lt1"/>
                          </a:solidFill>
                          <a:latin typeface="Arial"/>
                          <a:ea typeface=""/>
                          <a:cs typeface=""/>
                        </a:defRPr>
                      </a:lvl7pPr>
                      <a:lvl8pPr marL="3200400" algn="l" rtl="0" eaLnBrk="1" latinLnBrk="0" hangingPunct="1">
                        <a:defRPr kumimoji="0" b="1" kern="1200">
                          <a:solidFill>
                            <a:schemeClr val="lt1"/>
                          </a:solidFill>
                          <a:latin typeface="Arial"/>
                          <a:ea typeface=""/>
                          <a:cs typeface=""/>
                        </a:defRPr>
                      </a:lvl8pPr>
                      <a:lvl9pPr marL="3657600" algn="l" rtl="0" eaLnBrk="1" latinLnBrk="0" hangingPunct="1">
                        <a:defRPr kumimoji="0" b="1" kern="1200">
                          <a:solidFill>
                            <a:schemeClr val="lt1"/>
                          </a:solidFill>
                          <a:latin typeface="Arial"/>
                          <a:ea typeface=""/>
                          <a:cs typeface=""/>
                        </a:defRPr>
                      </a:lvl9pPr>
                    </a:lstStyle>
                    <a:p>
                      <a:pPr>
                        <a:spcBef>
                          <a:spcPts val="200"/>
                        </a:spcBef>
                        <a:spcAft>
                          <a:spcPts val="200"/>
                        </a:spcAft>
                      </a:pPr>
                      <a:r>
                        <a:rPr lang="en-US" sz="1600" b="0" dirty="0">
                          <a:solidFill>
                            <a:schemeClr val="tx1"/>
                          </a:solidFill>
                          <a:latin typeface="Arial" panose="020B0604020202020204" pitchFamily="34" charset="0"/>
                        </a:rPr>
                        <a:t>Germany</a:t>
                      </a:r>
                    </a:p>
                  </a:txBody>
                  <a:tcPr marL="137205" marR="137205" marT="51408" marB="51408">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lvl1pPr marL="0" algn="l" rtl="0" eaLnBrk="1" latinLnBrk="0" hangingPunct="1">
                        <a:defRPr kumimoji="0" b="1" kern="1200">
                          <a:solidFill>
                            <a:schemeClr val="lt1"/>
                          </a:solidFill>
                          <a:latin typeface="Arial"/>
                          <a:ea typeface=""/>
                          <a:cs typeface=""/>
                        </a:defRPr>
                      </a:lvl1pPr>
                      <a:lvl2pPr marL="457200" algn="l" rtl="0" eaLnBrk="1" latinLnBrk="0" hangingPunct="1">
                        <a:defRPr kumimoji="0" b="1" kern="1200">
                          <a:solidFill>
                            <a:schemeClr val="lt1"/>
                          </a:solidFill>
                          <a:latin typeface="Arial"/>
                          <a:ea typeface=""/>
                          <a:cs typeface=""/>
                        </a:defRPr>
                      </a:lvl2pPr>
                      <a:lvl3pPr marL="914400" algn="l" rtl="0" eaLnBrk="1" latinLnBrk="0" hangingPunct="1">
                        <a:defRPr kumimoji="0" b="1" kern="1200">
                          <a:solidFill>
                            <a:schemeClr val="lt1"/>
                          </a:solidFill>
                          <a:latin typeface="Arial"/>
                          <a:ea typeface=""/>
                          <a:cs typeface=""/>
                        </a:defRPr>
                      </a:lvl3pPr>
                      <a:lvl4pPr marL="1371600" algn="l" rtl="0" eaLnBrk="1" latinLnBrk="0" hangingPunct="1">
                        <a:defRPr kumimoji="0" b="1" kern="1200">
                          <a:solidFill>
                            <a:schemeClr val="lt1"/>
                          </a:solidFill>
                          <a:latin typeface="Arial"/>
                          <a:ea typeface=""/>
                          <a:cs typeface=""/>
                        </a:defRPr>
                      </a:lvl4pPr>
                      <a:lvl5pPr marL="1828800" algn="l" rtl="0" eaLnBrk="1" latinLnBrk="0" hangingPunct="1">
                        <a:defRPr kumimoji="0" b="1" kern="1200">
                          <a:solidFill>
                            <a:schemeClr val="lt1"/>
                          </a:solidFill>
                          <a:latin typeface="Arial"/>
                          <a:ea typeface=""/>
                          <a:cs typeface=""/>
                        </a:defRPr>
                      </a:lvl5pPr>
                      <a:lvl6pPr marL="2286000" algn="l" rtl="0" eaLnBrk="1" latinLnBrk="0" hangingPunct="1">
                        <a:defRPr kumimoji="0" b="1" kern="1200">
                          <a:solidFill>
                            <a:schemeClr val="lt1"/>
                          </a:solidFill>
                          <a:latin typeface="Arial"/>
                          <a:ea typeface=""/>
                          <a:cs typeface=""/>
                        </a:defRPr>
                      </a:lvl6pPr>
                      <a:lvl7pPr marL="2743200" algn="l" rtl="0" eaLnBrk="1" latinLnBrk="0" hangingPunct="1">
                        <a:defRPr kumimoji="0" b="1" kern="1200">
                          <a:solidFill>
                            <a:schemeClr val="lt1"/>
                          </a:solidFill>
                          <a:latin typeface="Arial"/>
                          <a:ea typeface=""/>
                          <a:cs typeface=""/>
                        </a:defRPr>
                      </a:lvl7pPr>
                      <a:lvl8pPr marL="3200400" algn="l" rtl="0" eaLnBrk="1" latinLnBrk="0" hangingPunct="1">
                        <a:defRPr kumimoji="0" b="1" kern="1200">
                          <a:solidFill>
                            <a:schemeClr val="lt1"/>
                          </a:solidFill>
                          <a:latin typeface="Arial"/>
                          <a:ea typeface=""/>
                          <a:cs typeface=""/>
                        </a:defRPr>
                      </a:lvl8pPr>
                      <a:lvl9pPr marL="3657600" algn="l" rtl="0" eaLnBrk="1" latinLnBrk="0" hangingPunct="1">
                        <a:defRPr kumimoji="0" b="1" kern="1200">
                          <a:solidFill>
                            <a:schemeClr val="lt1"/>
                          </a:solidFill>
                          <a:latin typeface="Arial"/>
                          <a:ea typeface=""/>
                          <a:cs typeface=""/>
                        </a:defRPr>
                      </a:lvl9pPr>
                    </a:lstStyle>
                    <a:p>
                      <a:pPr>
                        <a:spcBef>
                          <a:spcPts val="200"/>
                        </a:spcBef>
                        <a:spcAft>
                          <a:spcPts val="200"/>
                        </a:spcAft>
                      </a:pPr>
                      <a:r>
                        <a:rPr lang="en-US" sz="1600" b="0" dirty="0">
                          <a:solidFill>
                            <a:schemeClr val="tx1"/>
                          </a:solidFill>
                          <a:latin typeface="Arial" panose="020B0604020202020204" pitchFamily="34" charset="0"/>
                        </a:rPr>
                        <a:t>Portugal</a:t>
                      </a:r>
                    </a:p>
                  </a:txBody>
                  <a:tcPr marL="137205" marR="137205" marT="51408" marB="51408">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6"/>
                    </a:solidFill>
                  </a:tcPr>
                </a:tc>
              </a:tr>
              <a:tr h="479430">
                <a:tc>
                  <a:txBody>
                    <a:bodyPr/>
                    <a:lstStyle>
                      <a:lvl1pPr marL="0" algn="l" rtl="0" eaLnBrk="1" latinLnBrk="0" hangingPunct="1">
                        <a:defRPr kumimoji="0" kern="1200">
                          <a:solidFill>
                            <a:schemeClr val="dk1"/>
                          </a:solidFill>
                          <a:latin typeface="Arial"/>
                          <a:ea typeface=""/>
                          <a:cs typeface=""/>
                        </a:defRPr>
                      </a:lvl1pPr>
                      <a:lvl2pPr marL="457200" algn="l" rtl="0" eaLnBrk="1" latinLnBrk="0" hangingPunct="1">
                        <a:defRPr kumimoji="0" kern="1200">
                          <a:solidFill>
                            <a:schemeClr val="dk1"/>
                          </a:solidFill>
                          <a:latin typeface="Arial"/>
                          <a:ea typeface=""/>
                          <a:cs typeface=""/>
                        </a:defRPr>
                      </a:lvl2pPr>
                      <a:lvl3pPr marL="914400" algn="l" rtl="0" eaLnBrk="1" latinLnBrk="0" hangingPunct="1">
                        <a:defRPr kumimoji="0" kern="1200">
                          <a:solidFill>
                            <a:schemeClr val="dk1"/>
                          </a:solidFill>
                          <a:latin typeface="Arial"/>
                          <a:ea typeface=""/>
                          <a:cs typeface=""/>
                        </a:defRPr>
                      </a:lvl3pPr>
                      <a:lvl4pPr marL="1371600" algn="l" rtl="0" eaLnBrk="1" latinLnBrk="0" hangingPunct="1">
                        <a:defRPr kumimoji="0" kern="1200">
                          <a:solidFill>
                            <a:schemeClr val="dk1"/>
                          </a:solidFill>
                          <a:latin typeface="Arial"/>
                          <a:ea typeface=""/>
                          <a:cs typeface=""/>
                        </a:defRPr>
                      </a:lvl4pPr>
                      <a:lvl5pPr marL="1828800" algn="l" rtl="0" eaLnBrk="1" latinLnBrk="0" hangingPunct="1">
                        <a:defRPr kumimoji="0" kern="1200">
                          <a:solidFill>
                            <a:schemeClr val="dk1"/>
                          </a:solidFill>
                          <a:latin typeface="Arial"/>
                          <a:ea typeface=""/>
                          <a:cs typeface=""/>
                        </a:defRPr>
                      </a:lvl5pPr>
                      <a:lvl6pPr marL="2286000" algn="l" rtl="0" eaLnBrk="1" latinLnBrk="0" hangingPunct="1">
                        <a:defRPr kumimoji="0" kern="1200">
                          <a:solidFill>
                            <a:schemeClr val="dk1"/>
                          </a:solidFill>
                          <a:latin typeface="Arial"/>
                          <a:ea typeface=""/>
                          <a:cs typeface=""/>
                        </a:defRPr>
                      </a:lvl6pPr>
                      <a:lvl7pPr marL="2743200" algn="l" rtl="0" eaLnBrk="1" latinLnBrk="0" hangingPunct="1">
                        <a:defRPr kumimoji="0" kern="1200">
                          <a:solidFill>
                            <a:schemeClr val="dk1"/>
                          </a:solidFill>
                          <a:latin typeface="Arial"/>
                          <a:ea typeface=""/>
                          <a:cs typeface=""/>
                        </a:defRPr>
                      </a:lvl7pPr>
                      <a:lvl8pPr marL="3200400" algn="l" rtl="0" eaLnBrk="1" latinLnBrk="0" hangingPunct="1">
                        <a:defRPr kumimoji="0" kern="1200">
                          <a:solidFill>
                            <a:schemeClr val="dk1"/>
                          </a:solidFill>
                          <a:latin typeface="Arial"/>
                          <a:ea typeface=""/>
                          <a:cs typeface=""/>
                        </a:defRPr>
                      </a:lvl8pPr>
                      <a:lvl9pPr marL="3657600" algn="l" rtl="0" eaLnBrk="1" latinLnBrk="0" hangingPunct="1">
                        <a:defRPr kumimoji="0" kern="1200">
                          <a:solidFill>
                            <a:schemeClr val="dk1"/>
                          </a:solidFill>
                          <a:latin typeface="Arial"/>
                          <a:ea typeface=""/>
                          <a:cs typeface=""/>
                        </a:defRPr>
                      </a:lvl9pPr>
                    </a:lstStyle>
                    <a:p>
                      <a:pPr>
                        <a:spcBef>
                          <a:spcPts val="200"/>
                        </a:spcBef>
                        <a:spcAft>
                          <a:spcPts val="200"/>
                        </a:spcAft>
                      </a:pPr>
                      <a:r>
                        <a:rPr lang="en-US" sz="1600" b="0" dirty="0" smtClean="0">
                          <a:solidFill>
                            <a:schemeClr val="tx1"/>
                          </a:solidFill>
                          <a:latin typeface="Arial" panose="020B0604020202020204" pitchFamily="34" charset="0"/>
                        </a:rPr>
                        <a:t>Belgium</a:t>
                      </a:r>
                      <a:r>
                        <a:rPr lang="en-US" sz="1600" b="0" baseline="0" dirty="0" smtClean="0">
                          <a:solidFill>
                            <a:schemeClr val="tx1"/>
                          </a:solidFill>
                          <a:latin typeface="Arial" panose="020B0604020202020204" pitchFamily="34" charset="0"/>
                        </a:rPr>
                        <a:t> </a:t>
                      </a:r>
                      <a:endParaRPr lang="en-US" sz="1600" b="0" dirty="0">
                        <a:solidFill>
                          <a:schemeClr val="tx1"/>
                        </a:solidFill>
                        <a:latin typeface="Arial" panose="020B0604020202020204" pitchFamily="34" charset="0"/>
                      </a:endParaRPr>
                    </a:p>
                  </a:txBody>
                  <a:tcPr marL="137205" marR="137205" marT="51408" marB="51408">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4"/>
                    </a:solidFill>
                  </a:tcPr>
                </a:tc>
                <a:tc>
                  <a:txBody>
                    <a:bodyPr/>
                    <a:lstStyle>
                      <a:lvl1pPr marL="0" algn="l" rtl="0" eaLnBrk="1" latinLnBrk="0" hangingPunct="1">
                        <a:defRPr kumimoji="0" kern="1200">
                          <a:solidFill>
                            <a:schemeClr val="dk1"/>
                          </a:solidFill>
                          <a:latin typeface="Arial"/>
                          <a:ea typeface=""/>
                          <a:cs typeface=""/>
                        </a:defRPr>
                      </a:lvl1pPr>
                      <a:lvl2pPr marL="457200" algn="l" rtl="0" eaLnBrk="1" latinLnBrk="0" hangingPunct="1">
                        <a:defRPr kumimoji="0" kern="1200">
                          <a:solidFill>
                            <a:schemeClr val="dk1"/>
                          </a:solidFill>
                          <a:latin typeface="Arial"/>
                          <a:ea typeface=""/>
                          <a:cs typeface=""/>
                        </a:defRPr>
                      </a:lvl2pPr>
                      <a:lvl3pPr marL="914400" algn="l" rtl="0" eaLnBrk="1" latinLnBrk="0" hangingPunct="1">
                        <a:defRPr kumimoji="0" kern="1200">
                          <a:solidFill>
                            <a:schemeClr val="dk1"/>
                          </a:solidFill>
                          <a:latin typeface="Arial"/>
                          <a:ea typeface=""/>
                          <a:cs typeface=""/>
                        </a:defRPr>
                      </a:lvl3pPr>
                      <a:lvl4pPr marL="1371600" algn="l" rtl="0" eaLnBrk="1" latinLnBrk="0" hangingPunct="1">
                        <a:defRPr kumimoji="0" kern="1200">
                          <a:solidFill>
                            <a:schemeClr val="dk1"/>
                          </a:solidFill>
                          <a:latin typeface="Arial"/>
                          <a:ea typeface=""/>
                          <a:cs typeface=""/>
                        </a:defRPr>
                      </a:lvl4pPr>
                      <a:lvl5pPr marL="1828800" algn="l" rtl="0" eaLnBrk="1" latinLnBrk="0" hangingPunct="1">
                        <a:defRPr kumimoji="0" kern="1200">
                          <a:solidFill>
                            <a:schemeClr val="dk1"/>
                          </a:solidFill>
                          <a:latin typeface="Arial"/>
                          <a:ea typeface=""/>
                          <a:cs typeface=""/>
                        </a:defRPr>
                      </a:lvl5pPr>
                      <a:lvl6pPr marL="2286000" algn="l" rtl="0" eaLnBrk="1" latinLnBrk="0" hangingPunct="1">
                        <a:defRPr kumimoji="0" kern="1200">
                          <a:solidFill>
                            <a:schemeClr val="dk1"/>
                          </a:solidFill>
                          <a:latin typeface="Arial"/>
                          <a:ea typeface=""/>
                          <a:cs typeface=""/>
                        </a:defRPr>
                      </a:lvl6pPr>
                      <a:lvl7pPr marL="2743200" algn="l" rtl="0" eaLnBrk="1" latinLnBrk="0" hangingPunct="1">
                        <a:defRPr kumimoji="0" kern="1200">
                          <a:solidFill>
                            <a:schemeClr val="dk1"/>
                          </a:solidFill>
                          <a:latin typeface="Arial"/>
                          <a:ea typeface=""/>
                          <a:cs typeface=""/>
                        </a:defRPr>
                      </a:lvl7pPr>
                      <a:lvl8pPr marL="3200400" algn="l" rtl="0" eaLnBrk="1" latinLnBrk="0" hangingPunct="1">
                        <a:defRPr kumimoji="0" kern="1200">
                          <a:solidFill>
                            <a:schemeClr val="dk1"/>
                          </a:solidFill>
                          <a:latin typeface="Arial"/>
                          <a:ea typeface=""/>
                          <a:cs typeface=""/>
                        </a:defRPr>
                      </a:lvl8pPr>
                      <a:lvl9pPr marL="3657600" algn="l" rtl="0" eaLnBrk="1" latinLnBrk="0" hangingPunct="1">
                        <a:defRPr kumimoji="0" kern="1200">
                          <a:solidFill>
                            <a:schemeClr val="dk1"/>
                          </a:solidFill>
                          <a:latin typeface="Arial"/>
                          <a:ea typeface=""/>
                          <a:cs typeface=""/>
                        </a:defRPr>
                      </a:lvl9pPr>
                    </a:lstStyle>
                    <a:p>
                      <a:pPr>
                        <a:spcBef>
                          <a:spcPts val="200"/>
                        </a:spcBef>
                        <a:spcAft>
                          <a:spcPts val="200"/>
                        </a:spcAft>
                      </a:pPr>
                      <a:r>
                        <a:rPr lang="en-US" sz="1600" b="0" dirty="0">
                          <a:solidFill>
                            <a:schemeClr val="tx1"/>
                          </a:solidFill>
                          <a:latin typeface="Arial" panose="020B0604020202020204" pitchFamily="34" charset="0"/>
                        </a:rPr>
                        <a:t>Greece</a:t>
                      </a:r>
                    </a:p>
                  </a:txBody>
                  <a:tcPr marL="137205" marR="137205" marT="51408" marB="51408">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4"/>
                    </a:solidFill>
                  </a:tcPr>
                </a:tc>
                <a:tc>
                  <a:txBody>
                    <a:bodyPr/>
                    <a:lstStyle/>
                    <a:p>
                      <a:pPr marL="0" marR="0" indent="0" algn="l" defTabSz="914400" rtl="0" eaLnBrk="1" fontAlgn="auto" latinLnBrk="0" hangingPunct="1">
                        <a:lnSpc>
                          <a:spcPct val="100000"/>
                        </a:lnSpc>
                        <a:spcBef>
                          <a:spcPts val="200"/>
                        </a:spcBef>
                        <a:spcAft>
                          <a:spcPts val="200"/>
                        </a:spcAft>
                        <a:buClrTx/>
                        <a:buSzTx/>
                        <a:buFontTx/>
                        <a:buNone/>
                        <a:tabLst/>
                        <a:defRPr/>
                      </a:pPr>
                      <a:r>
                        <a:rPr lang="en-US" sz="1600" u="none" dirty="0" smtClean="0">
                          <a:solidFill>
                            <a:schemeClr val="tx1"/>
                          </a:solidFill>
                          <a:latin typeface="Arial" panose="020B0604020202020204" pitchFamily="34" charset="0"/>
                        </a:rPr>
                        <a:t>Slovak Republic </a:t>
                      </a:r>
                      <a:br>
                        <a:rPr lang="en-US" sz="1600" u="none" dirty="0" smtClean="0">
                          <a:solidFill>
                            <a:schemeClr val="tx1"/>
                          </a:solidFill>
                          <a:latin typeface="Arial" panose="020B0604020202020204" pitchFamily="34" charset="0"/>
                        </a:rPr>
                      </a:br>
                      <a:r>
                        <a:rPr lang="en-US" sz="1600" u="none" baseline="30000" dirty="0" smtClean="0">
                          <a:solidFill>
                            <a:schemeClr val="tx1"/>
                          </a:solidFill>
                          <a:latin typeface="Arial" panose="020B0604020202020204" pitchFamily="34" charset="0"/>
                        </a:rPr>
                        <a:t>New in 2014</a:t>
                      </a:r>
                    </a:p>
                  </a:txBody>
                  <a:tcPr marL="137205" marR="137205" marT="51408" marB="51408">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4"/>
                    </a:solidFill>
                  </a:tcPr>
                </a:tc>
              </a:tr>
              <a:tr h="555956">
                <a:tc>
                  <a:txBody>
                    <a:bodyPr/>
                    <a:lstStyle>
                      <a:lvl1pPr marL="0" algn="l" rtl="0" eaLnBrk="1" latinLnBrk="0" hangingPunct="1">
                        <a:defRPr kumimoji="0" kern="1200">
                          <a:solidFill>
                            <a:schemeClr val="dk1"/>
                          </a:solidFill>
                          <a:latin typeface="Arial"/>
                          <a:ea typeface=""/>
                          <a:cs typeface=""/>
                        </a:defRPr>
                      </a:lvl1pPr>
                      <a:lvl2pPr marL="457200" algn="l" rtl="0" eaLnBrk="1" latinLnBrk="0" hangingPunct="1">
                        <a:defRPr kumimoji="0" kern="1200">
                          <a:solidFill>
                            <a:schemeClr val="dk1"/>
                          </a:solidFill>
                          <a:latin typeface="Arial"/>
                          <a:ea typeface=""/>
                          <a:cs typeface=""/>
                        </a:defRPr>
                      </a:lvl2pPr>
                      <a:lvl3pPr marL="914400" algn="l" rtl="0" eaLnBrk="1" latinLnBrk="0" hangingPunct="1">
                        <a:defRPr kumimoji="0" kern="1200">
                          <a:solidFill>
                            <a:schemeClr val="dk1"/>
                          </a:solidFill>
                          <a:latin typeface="Arial"/>
                          <a:ea typeface=""/>
                          <a:cs typeface=""/>
                        </a:defRPr>
                      </a:lvl3pPr>
                      <a:lvl4pPr marL="1371600" algn="l" rtl="0" eaLnBrk="1" latinLnBrk="0" hangingPunct="1">
                        <a:defRPr kumimoji="0" kern="1200">
                          <a:solidFill>
                            <a:schemeClr val="dk1"/>
                          </a:solidFill>
                          <a:latin typeface="Arial"/>
                          <a:ea typeface=""/>
                          <a:cs typeface=""/>
                        </a:defRPr>
                      </a:lvl4pPr>
                      <a:lvl5pPr marL="1828800" algn="l" rtl="0" eaLnBrk="1" latinLnBrk="0" hangingPunct="1">
                        <a:defRPr kumimoji="0" kern="1200">
                          <a:solidFill>
                            <a:schemeClr val="dk1"/>
                          </a:solidFill>
                          <a:latin typeface="Arial"/>
                          <a:ea typeface=""/>
                          <a:cs typeface=""/>
                        </a:defRPr>
                      </a:lvl5pPr>
                      <a:lvl6pPr marL="2286000" algn="l" rtl="0" eaLnBrk="1" latinLnBrk="0" hangingPunct="1">
                        <a:defRPr kumimoji="0" kern="1200">
                          <a:solidFill>
                            <a:schemeClr val="dk1"/>
                          </a:solidFill>
                          <a:latin typeface="Arial"/>
                          <a:ea typeface=""/>
                          <a:cs typeface=""/>
                        </a:defRPr>
                      </a:lvl6pPr>
                      <a:lvl7pPr marL="2743200" algn="l" rtl="0" eaLnBrk="1" latinLnBrk="0" hangingPunct="1">
                        <a:defRPr kumimoji="0" kern="1200">
                          <a:solidFill>
                            <a:schemeClr val="dk1"/>
                          </a:solidFill>
                          <a:latin typeface="Arial"/>
                          <a:ea typeface=""/>
                          <a:cs typeface=""/>
                        </a:defRPr>
                      </a:lvl7pPr>
                      <a:lvl8pPr marL="3200400" algn="l" rtl="0" eaLnBrk="1" latinLnBrk="0" hangingPunct="1">
                        <a:defRPr kumimoji="0" kern="1200">
                          <a:solidFill>
                            <a:schemeClr val="dk1"/>
                          </a:solidFill>
                          <a:latin typeface="Arial"/>
                          <a:ea typeface=""/>
                          <a:cs typeface=""/>
                        </a:defRPr>
                      </a:lvl8pPr>
                      <a:lvl9pPr marL="3657600" algn="l" rtl="0" eaLnBrk="1" latinLnBrk="0" hangingPunct="1">
                        <a:defRPr kumimoji="0" kern="1200">
                          <a:solidFill>
                            <a:schemeClr val="dk1"/>
                          </a:solidFill>
                          <a:latin typeface="Arial"/>
                          <a:ea typeface=""/>
                          <a:cs typeface=""/>
                        </a:defRPr>
                      </a:lvl9pPr>
                    </a:lstStyle>
                    <a:p>
                      <a:pPr>
                        <a:spcBef>
                          <a:spcPts val="200"/>
                        </a:spcBef>
                        <a:spcAft>
                          <a:spcPts val="200"/>
                        </a:spcAft>
                      </a:pPr>
                      <a:r>
                        <a:rPr lang="en-US" sz="1600" dirty="0" smtClean="0">
                          <a:solidFill>
                            <a:schemeClr val="tx1"/>
                          </a:solidFill>
                          <a:latin typeface="Arial" panose="020B0604020202020204" pitchFamily="34" charset="0"/>
                        </a:rPr>
                        <a:t>Brazil</a:t>
                      </a:r>
                      <a:r>
                        <a:rPr lang="en-US" sz="1600" baseline="0" dirty="0" smtClean="0">
                          <a:solidFill>
                            <a:schemeClr val="tx1"/>
                          </a:solidFill>
                          <a:latin typeface="Arial" panose="020B0604020202020204" pitchFamily="34" charset="0"/>
                        </a:rPr>
                        <a:t> (in process)</a:t>
                      </a:r>
                      <a:endParaRPr lang="en-US" sz="1600" dirty="0">
                        <a:solidFill>
                          <a:schemeClr val="tx1"/>
                        </a:solidFill>
                        <a:latin typeface="Arial" panose="020B0604020202020204" pitchFamily="34" charset="0"/>
                      </a:endParaRPr>
                    </a:p>
                  </a:txBody>
                  <a:tcPr marL="137205" marR="137205" marT="51408" marB="51408">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2"/>
                    </a:solidFill>
                  </a:tcPr>
                </a:tc>
                <a:tc>
                  <a:txBody>
                    <a:bodyPr/>
                    <a:lstStyle>
                      <a:lvl1pPr marL="0" algn="l" rtl="0" eaLnBrk="1" latinLnBrk="0" hangingPunct="1">
                        <a:defRPr kumimoji="0" kern="1200">
                          <a:solidFill>
                            <a:schemeClr val="dk1"/>
                          </a:solidFill>
                          <a:latin typeface="Arial"/>
                          <a:ea typeface=""/>
                          <a:cs typeface=""/>
                        </a:defRPr>
                      </a:lvl1pPr>
                      <a:lvl2pPr marL="457200" algn="l" rtl="0" eaLnBrk="1" latinLnBrk="0" hangingPunct="1">
                        <a:defRPr kumimoji="0" kern="1200">
                          <a:solidFill>
                            <a:schemeClr val="dk1"/>
                          </a:solidFill>
                          <a:latin typeface="Arial"/>
                          <a:ea typeface=""/>
                          <a:cs typeface=""/>
                        </a:defRPr>
                      </a:lvl2pPr>
                      <a:lvl3pPr marL="914400" algn="l" rtl="0" eaLnBrk="1" latinLnBrk="0" hangingPunct="1">
                        <a:defRPr kumimoji="0" kern="1200">
                          <a:solidFill>
                            <a:schemeClr val="dk1"/>
                          </a:solidFill>
                          <a:latin typeface="Arial"/>
                          <a:ea typeface=""/>
                          <a:cs typeface=""/>
                        </a:defRPr>
                      </a:lvl3pPr>
                      <a:lvl4pPr marL="1371600" algn="l" rtl="0" eaLnBrk="1" latinLnBrk="0" hangingPunct="1">
                        <a:defRPr kumimoji="0" kern="1200">
                          <a:solidFill>
                            <a:schemeClr val="dk1"/>
                          </a:solidFill>
                          <a:latin typeface="Arial"/>
                          <a:ea typeface=""/>
                          <a:cs typeface=""/>
                        </a:defRPr>
                      </a:lvl4pPr>
                      <a:lvl5pPr marL="1828800" algn="l" rtl="0" eaLnBrk="1" latinLnBrk="0" hangingPunct="1">
                        <a:defRPr kumimoji="0" kern="1200">
                          <a:solidFill>
                            <a:schemeClr val="dk1"/>
                          </a:solidFill>
                          <a:latin typeface="Arial"/>
                          <a:ea typeface=""/>
                          <a:cs typeface=""/>
                        </a:defRPr>
                      </a:lvl5pPr>
                      <a:lvl6pPr marL="2286000" algn="l" rtl="0" eaLnBrk="1" latinLnBrk="0" hangingPunct="1">
                        <a:defRPr kumimoji="0" kern="1200">
                          <a:solidFill>
                            <a:schemeClr val="dk1"/>
                          </a:solidFill>
                          <a:latin typeface="Arial"/>
                          <a:ea typeface=""/>
                          <a:cs typeface=""/>
                        </a:defRPr>
                      </a:lvl6pPr>
                      <a:lvl7pPr marL="2743200" algn="l" rtl="0" eaLnBrk="1" latinLnBrk="0" hangingPunct="1">
                        <a:defRPr kumimoji="0" kern="1200">
                          <a:solidFill>
                            <a:schemeClr val="dk1"/>
                          </a:solidFill>
                          <a:latin typeface="Arial"/>
                          <a:ea typeface=""/>
                          <a:cs typeface=""/>
                        </a:defRPr>
                      </a:lvl7pPr>
                      <a:lvl8pPr marL="3200400" algn="l" rtl="0" eaLnBrk="1" latinLnBrk="0" hangingPunct="1">
                        <a:defRPr kumimoji="0" kern="1200">
                          <a:solidFill>
                            <a:schemeClr val="dk1"/>
                          </a:solidFill>
                          <a:latin typeface="Arial"/>
                          <a:ea typeface=""/>
                          <a:cs typeface=""/>
                        </a:defRPr>
                      </a:lvl8pPr>
                      <a:lvl9pPr marL="3657600" algn="l" rtl="0" eaLnBrk="1" latinLnBrk="0" hangingPunct="1">
                        <a:defRPr kumimoji="0" kern="1200">
                          <a:solidFill>
                            <a:schemeClr val="dk1"/>
                          </a:solidFill>
                          <a:latin typeface="Arial"/>
                          <a:ea typeface=""/>
                          <a:cs typeface=""/>
                        </a:defRPr>
                      </a:lvl9pPr>
                    </a:lstStyle>
                    <a:p>
                      <a:pPr>
                        <a:spcBef>
                          <a:spcPts val="200"/>
                        </a:spcBef>
                        <a:spcAft>
                          <a:spcPts val="200"/>
                        </a:spcAft>
                      </a:pPr>
                      <a:r>
                        <a:rPr lang="en-US" sz="1600" dirty="0">
                          <a:solidFill>
                            <a:schemeClr val="tx1"/>
                          </a:solidFill>
                          <a:latin typeface="Arial" panose="020B0604020202020204" pitchFamily="34" charset="0"/>
                        </a:rPr>
                        <a:t>Ireland</a:t>
                      </a:r>
                    </a:p>
                  </a:txBody>
                  <a:tcPr marL="137205" marR="137205" marT="51408" marB="51408">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lvl1pPr marL="0" algn="l" rtl="0" eaLnBrk="1" latinLnBrk="0" hangingPunct="1">
                        <a:defRPr kumimoji="0" kern="1200">
                          <a:solidFill>
                            <a:schemeClr val="dk1"/>
                          </a:solidFill>
                          <a:latin typeface="Arial"/>
                          <a:ea typeface=""/>
                          <a:cs typeface=""/>
                        </a:defRPr>
                      </a:lvl1pPr>
                      <a:lvl2pPr marL="457200" algn="l" rtl="0" eaLnBrk="1" latinLnBrk="0" hangingPunct="1">
                        <a:defRPr kumimoji="0" kern="1200">
                          <a:solidFill>
                            <a:schemeClr val="dk1"/>
                          </a:solidFill>
                          <a:latin typeface="Arial"/>
                          <a:ea typeface=""/>
                          <a:cs typeface=""/>
                        </a:defRPr>
                      </a:lvl2pPr>
                      <a:lvl3pPr marL="914400" algn="l" rtl="0" eaLnBrk="1" latinLnBrk="0" hangingPunct="1">
                        <a:defRPr kumimoji="0" kern="1200">
                          <a:solidFill>
                            <a:schemeClr val="dk1"/>
                          </a:solidFill>
                          <a:latin typeface="Arial"/>
                          <a:ea typeface=""/>
                          <a:cs typeface=""/>
                        </a:defRPr>
                      </a:lvl3pPr>
                      <a:lvl4pPr marL="1371600" algn="l" rtl="0" eaLnBrk="1" latinLnBrk="0" hangingPunct="1">
                        <a:defRPr kumimoji="0" kern="1200">
                          <a:solidFill>
                            <a:schemeClr val="dk1"/>
                          </a:solidFill>
                          <a:latin typeface="Arial"/>
                          <a:ea typeface=""/>
                          <a:cs typeface=""/>
                        </a:defRPr>
                      </a:lvl4pPr>
                      <a:lvl5pPr marL="1828800" algn="l" rtl="0" eaLnBrk="1" latinLnBrk="0" hangingPunct="1">
                        <a:defRPr kumimoji="0" kern="1200">
                          <a:solidFill>
                            <a:schemeClr val="dk1"/>
                          </a:solidFill>
                          <a:latin typeface="Arial"/>
                          <a:ea typeface=""/>
                          <a:cs typeface=""/>
                        </a:defRPr>
                      </a:lvl5pPr>
                      <a:lvl6pPr marL="2286000" algn="l" rtl="0" eaLnBrk="1" latinLnBrk="0" hangingPunct="1">
                        <a:defRPr kumimoji="0" kern="1200">
                          <a:solidFill>
                            <a:schemeClr val="dk1"/>
                          </a:solidFill>
                          <a:latin typeface="Arial"/>
                          <a:ea typeface=""/>
                          <a:cs typeface=""/>
                        </a:defRPr>
                      </a:lvl6pPr>
                      <a:lvl7pPr marL="2743200" algn="l" rtl="0" eaLnBrk="1" latinLnBrk="0" hangingPunct="1">
                        <a:defRPr kumimoji="0" kern="1200">
                          <a:solidFill>
                            <a:schemeClr val="dk1"/>
                          </a:solidFill>
                          <a:latin typeface="Arial"/>
                          <a:ea typeface=""/>
                          <a:cs typeface=""/>
                        </a:defRPr>
                      </a:lvl7pPr>
                      <a:lvl8pPr marL="3200400" algn="l" rtl="0" eaLnBrk="1" latinLnBrk="0" hangingPunct="1">
                        <a:defRPr kumimoji="0" kern="1200">
                          <a:solidFill>
                            <a:schemeClr val="dk1"/>
                          </a:solidFill>
                          <a:latin typeface="Arial"/>
                          <a:ea typeface=""/>
                          <a:cs typeface=""/>
                        </a:defRPr>
                      </a:lvl8pPr>
                      <a:lvl9pPr marL="3657600" algn="l" rtl="0" eaLnBrk="1" latinLnBrk="0" hangingPunct="1">
                        <a:defRPr kumimoji="0" kern="1200">
                          <a:solidFill>
                            <a:schemeClr val="dk1"/>
                          </a:solidFill>
                          <a:latin typeface="Arial"/>
                          <a:ea typeface=""/>
                          <a:cs typeface=""/>
                        </a:defRPr>
                      </a:lvl9pPr>
                    </a:lstStyle>
                    <a:p>
                      <a:pPr>
                        <a:spcBef>
                          <a:spcPts val="200"/>
                        </a:spcBef>
                        <a:spcAft>
                          <a:spcPts val="200"/>
                        </a:spcAft>
                      </a:pPr>
                      <a:r>
                        <a:rPr lang="en-US" sz="1600" b="0" dirty="0">
                          <a:solidFill>
                            <a:schemeClr val="tx1"/>
                          </a:solidFill>
                          <a:latin typeface="Arial" panose="020B0604020202020204" pitchFamily="34" charset="0"/>
                        </a:rPr>
                        <a:t>South Korea</a:t>
                      </a:r>
                    </a:p>
                  </a:txBody>
                  <a:tcPr marL="137205" marR="137205" marT="51408" marB="51408">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6"/>
                    </a:solidFill>
                  </a:tcPr>
                </a:tc>
              </a:tr>
              <a:tr h="378066">
                <a:tc>
                  <a:txBody>
                    <a:bodyPr/>
                    <a:lstStyle>
                      <a:lvl1pPr marL="0" algn="l" rtl="0" eaLnBrk="1" latinLnBrk="0" hangingPunct="1">
                        <a:defRPr kumimoji="0" kern="1200">
                          <a:solidFill>
                            <a:schemeClr val="dk1"/>
                          </a:solidFill>
                          <a:latin typeface="Arial"/>
                          <a:ea typeface=""/>
                          <a:cs typeface=""/>
                        </a:defRPr>
                      </a:lvl1pPr>
                      <a:lvl2pPr marL="457200" algn="l" rtl="0" eaLnBrk="1" latinLnBrk="0" hangingPunct="1">
                        <a:defRPr kumimoji="0" kern="1200">
                          <a:solidFill>
                            <a:schemeClr val="dk1"/>
                          </a:solidFill>
                          <a:latin typeface="Arial"/>
                          <a:ea typeface=""/>
                          <a:cs typeface=""/>
                        </a:defRPr>
                      </a:lvl2pPr>
                      <a:lvl3pPr marL="914400" algn="l" rtl="0" eaLnBrk="1" latinLnBrk="0" hangingPunct="1">
                        <a:defRPr kumimoji="0" kern="1200">
                          <a:solidFill>
                            <a:schemeClr val="dk1"/>
                          </a:solidFill>
                          <a:latin typeface="Arial"/>
                          <a:ea typeface=""/>
                          <a:cs typeface=""/>
                        </a:defRPr>
                      </a:lvl3pPr>
                      <a:lvl4pPr marL="1371600" algn="l" rtl="0" eaLnBrk="1" latinLnBrk="0" hangingPunct="1">
                        <a:defRPr kumimoji="0" kern="1200">
                          <a:solidFill>
                            <a:schemeClr val="dk1"/>
                          </a:solidFill>
                          <a:latin typeface="Arial"/>
                          <a:ea typeface=""/>
                          <a:cs typeface=""/>
                        </a:defRPr>
                      </a:lvl4pPr>
                      <a:lvl5pPr marL="1828800" algn="l" rtl="0" eaLnBrk="1" latinLnBrk="0" hangingPunct="1">
                        <a:defRPr kumimoji="0" kern="1200">
                          <a:solidFill>
                            <a:schemeClr val="dk1"/>
                          </a:solidFill>
                          <a:latin typeface="Arial"/>
                          <a:ea typeface=""/>
                          <a:cs typeface=""/>
                        </a:defRPr>
                      </a:lvl5pPr>
                      <a:lvl6pPr marL="2286000" algn="l" rtl="0" eaLnBrk="1" latinLnBrk="0" hangingPunct="1">
                        <a:defRPr kumimoji="0" kern="1200">
                          <a:solidFill>
                            <a:schemeClr val="dk1"/>
                          </a:solidFill>
                          <a:latin typeface="Arial"/>
                          <a:ea typeface=""/>
                          <a:cs typeface=""/>
                        </a:defRPr>
                      </a:lvl6pPr>
                      <a:lvl7pPr marL="2743200" algn="l" rtl="0" eaLnBrk="1" latinLnBrk="0" hangingPunct="1">
                        <a:defRPr kumimoji="0" kern="1200">
                          <a:solidFill>
                            <a:schemeClr val="dk1"/>
                          </a:solidFill>
                          <a:latin typeface="Arial"/>
                          <a:ea typeface=""/>
                          <a:cs typeface=""/>
                        </a:defRPr>
                      </a:lvl7pPr>
                      <a:lvl8pPr marL="3200400" algn="l" rtl="0" eaLnBrk="1" latinLnBrk="0" hangingPunct="1">
                        <a:defRPr kumimoji="0" kern="1200">
                          <a:solidFill>
                            <a:schemeClr val="dk1"/>
                          </a:solidFill>
                          <a:latin typeface="Arial"/>
                          <a:ea typeface=""/>
                          <a:cs typeface=""/>
                        </a:defRPr>
                      </a:lvl8pPr>
                      <a:lvl9pPr marL="3657600" algn="l" rtl="0" eaLnBrk="1" latinLnBrk="0" hangingPunct="1">
                        <a:defRPr kumimoji="0" kern="1200">
                          <a:solidFill>
                            <a:schemeClr val="dk1"/>
                          </a:solidFill>
                          <a:latin typeface="Arial"/>
                          <a:ea typeface=""/>
                          <a:cs typeface=""/>
                        </a:defRPr>
                      </a:lvl9pPr>
                    </a:lstStyle>
                    <a:p>
                      <a:pPr>
                        <a:spcBef>
                          <a:spcPts val="200"/>
                        </a:spcBef>
                        <a:spcAft>
                          <a:spcPts val="200"/>
                        </a:spcAft>
                      </a:pPr>
                      <a:r>
                        <a:rPr lang="en-US" sz="1600" dirty="0">
                          <a:solidFill>
                            <a:schemeClr val="tx1"/>
                          </a:solidFill>
                          <a:latin typeface="Arial" panose="020B0604020202020204" pitchFamily="34" charset="0"/>
                        </a:rPr>
                        <a:t>Canada</a:t>
                      </a:r>
                    </a:p>
                  </a:txBody>
                  <a:tcPr marL="137205" marR="137205" marT="51408" marB="51408">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4"/>
                    </a:solidFill>
                  </a:tcPr>
                </a:tc>
                <a:tc>
                  <a:txBody>
                    <a:bodyPr/>
                    <a:lstStyle>
                      <a:lvl1pPr marL="0" algn="l" rtl="0" eaLnBrk="1" latinLnBrk="0" hangingPunct="1">
                        <a:defRPr kumimoji="0" kern="1200">
                          <a:solidFill>
                            <a:schemeClr val="dk1"/>
                          </a:solidFill>
                          <a:latin typeface="Arial"/>
                          <a:ea typeface=""/>
                          <a:cs typeface=""/>
                        </a:defRPr>
                      </a:lvl1pPr>
                      <a:lvl2pPr marL="457200" algn="l" rtl="0" eaLnBrk="1" latinLnBrk="0" hangingPunct="1">
                        <a:defRPr kumimoji="0" kern="1200">
                          <a:solidFill>
                            <a:schemeClr val="dk1"/>
                          </a:solidFill>
                          <a:latin typeface="Arial"/>
                          <a:ea typeface=""/>
                          <a:cs typeface=""/>
                        </a:defRPr>
                      </a:lvl2pPr>
                      <a:lvl3pPr marL="914400" algn="l" rtl="0" eaLnBrk="1" latinLnBrk="0" hangingPunct="1">
                        <a:defRPr kumimoji="0" kern="1200">
                          <a:solidFill>
                            <a:schemeClr val="dk1"/>
                          </a:solidFill>
                          <a:latin typeface="Arial"/>
                          <a:ea typeface=""/>
                          <a:cs typeface=""/>
                        </a:defRPr>
                      </a:lvl3pPr>
                      <a:lvl4pPr marL="1371600" algn="l" rtl="0" eaLnBrk="1" latinLnBrk="0" hangingPunct="1">
                        <a:defRPr kumimoji="0" kern="1200">
                          <a:solidFill>
                            <a:schemeClr val="dk1"/>
                          </a:solidFill>
                          <a:latin typeface="Arial"/>
                          <a:ea typeface=""/>
                          <a:cs typeface=""/>
                        </a:defRPr>
                      </a:lvl4pPr>
                      <a:lvl5pPr marL="1828800" algn="l" rtl="0" eaLnBrk="1" latinLnBrk="0" hangingPunct="1">
                        <a:defRPr kumimoji="0" kern="1200">
                          <a:solidFill>
                            <a:schemeClr val="dk1"/>
                          </a:solidFill>
                          <a:latin typeface="Arial"/>
                          <a:ea typeface=""/>
                          <a:cs typeface=""/>
                        </a:defRPr>
                      </a:lvl5pPr>
                      <a:lvl6pPr marL="2286000" algn="l" rtl="0" eaLnBrk="1" latinLnBrk="0" hangingPunct="1">
                        <a:defRPr kumimoji="0" kern="1200">
                          <a:solidFill>
                            <a:schemeClr val="dk1"/>
                          </a:solidFill>
                          <a:latin typeface="Arial"/>
                          <a:ea typeface=""/>
                          <a:cs typeface=""/>
                        </a:defRPr>
                      </a:lvl6pPr>
                      <a:lvl7pPr marL="2743200" algn="l" rtl="0" eaLnBrk="1" latinLnBrk="0" hangingPunct="1">
                        <a:defRPr kumimoji="0" kern="1200">
                          <a:solidFill>
                            <a:schemeClr val="dk1"/>
                          </a:solidFill>
                          <a:latin typeface="Arial"/>
                          <a:ea typeface=""/>
                          <a:cs typeface=""/>
                        </a:defRPr>
                      </a:lvl7pPr>
                      <a:lvl8pPr marL="3200400" algn="l" rtl="0" eaLnBrk="1" latinLnBrk="0" hangingPunct="1">
                        <a:defRPr kumimoji="0" kern="1200">
                          <a:solidFill>
                            <a:schemeClr val="dk1"/>
                          </a:solidFill>
                          <a:latin typeface="Arial"/>
                          <a:ea typeface=""/>
                          <a:cs typeface=""/>
                        </a:defRPr>
                      </a:lvl8pPr>
                      <a:lvl9pPr marL="3657600" algn="l" rtl="0" eaLnBrk="1" latinLnBrk="0" hangingPunct="1">
                        <a:defRPr kumimoji="0" kern="1200">
                          <a:solidFill>
                            <a:schemeClr val="dk1"/>
                          </a:solidFill>
                          <a:latin typeface="Arial"/>
                          <a:ea typeface=""/>
                          <a:cs typeface=""/>
                        </a:defRPr>
                      </a:lvl9pPr>
                    </a:lstStyle>
                    <a:p>
                      <a:pPr>
                        <a:spcBef>
                          <a:spcPts val="200"/>
                        </a:spcBef>
                        <a:spcAft>
                          <a:spcPts val="200"/>
                        </a:spcAft>
                      </a:pPr>
                      <a:r>
                        <a:rPr lang="en-US" sz="1600" dirty="0">
                          <a:solidFill>
                            <a:schemeClr val="tx1"/>
                          </a:solidFill>
                          <a:latin typeface="Arial" panose="020B0604020202020204" pitchFamily="34" charset="0"/>
                        </a:rPr>
                        <a:t>Italy</a:t>
                      </a:r>
                    </a:p>
                  </a:txBody>
                  <a:tcPr marL="137205" marR="137205" marT="51408" marB="51408">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4"/>
                    </a:solidFill>
                  </a:tcPr>
                </a:tc>
                <a:tc>
                  <a:txBody>
                    <a:bodyPr/>
                    <a:lstStyle>
                      <a:lvl1pPr marL="0" algn="l" rtl="0" eaLnBrk="1" latinLnBrk="0" hangingPunct="1">
                        <a:defRPr kumimoji="0" kern="1200">
                          <a:solidFill>
                            <a:schemeClr val="dk1"/>
                          </a:solidFill>
                          <a:latin typeface="Arial"/>
                          <a:ea typeface=""/>
                          <a:cs typeface=""/>
                        </a:defRPr>
                      </a:lvl1pPr>
                      <a:lvl2pPr marL="457200" algn="l" rtl="0" eaLnBrk="1" latinLnBrk="0" hangingPunct="1">
                        <a:defRPr kumimoji="0" kern="1200">
                          <a:solidFill>
                            <a:schemeClr val="dk1"/>
                          </a:solidFill>
                          <a:latin typeface="Arial"/>
                          <a:ea typeface=""/>
                          <a:cs typeface=""/>
                        </a:defRPr>
                      </a:lvl2pPr>
                      <a:lvl3pPr marL="914400" algn="l" rtl="0" eaLnBrk="1" latinLnBrk="0" hangingPunct="1">
                        <a:defRPr kumimoji="0" kern="1200">
                          <a:solidFill>
                            <a:schemeClr val="dk1"/>
                          </a:solidFill>
                          <a:latin typeface="Arial"/>
                          <a:ea typeface=""/>
                          <a:cs typeface=""/>
                        </a:defRPr>
                      </a:lvl3pPr>
                      <a:lvl4pPr marL="1371600" algn="l" rtl="0" eaLnBrk="1" latinLnBrk="0" hangingPunct="1">
                        <a:defRPr kumimoji="0" kern="1200">
                          <a:solidFill>
                            <a:schemeClr val="dk1"/>
                          </a:solidFill>
                          <a:latin typeface="Arial"/>
                          <a:ea typeface=""/>
                          <a:cs typeface=""/>
                        </a:defRPr>
                      </a:lvl4pPr>
                      <a:lvl5pPr marL="1828800" algn="l" rtl="0" eaLnBrk="1" latinLnBrk="0" hangingPunct="1">
                        <a:defRPr kumimoji="0" kern="1200">
                          <a:solidFill>
                            <a:schemeClr val="dk1"/>
                          </a:solidFill>
                          <a:latin typeface="Arial"/>
                          <a:ea typeface=""/>
                          <a:cs typeface=""/>
                        </a:defRPr>
                      </a:lvl5pPr>
                      <a:lvl6pPr marL="2286000" algn="l" rtl="0" eaLnBrk="1" latinLnBrk="0" hangingPunct="1">
                        <a:defRPr kumimoji="0" kern="1200">
                          <a:solidFill>
                            <a:schemeClr val="dk1"/>
                          </a:solidFill>
                          <a:latin typeface="Arial"/>
                          <a:ea typeface=""/>
                          <a:cs typeface=""/>
                        </a:defRPr>
                      </a:lvl6pPr>
                      <a:lvl7pPr marL="2743200" algn="l" rtl="0" eaLnBrk="1" latinLnBrk="0" hangingPunct="1">
                        <a:defRPr kumimoji="0" kern="1200">
                          <a:solidFill>
                            <a:schemeClr val="dk1"/>
                          </a:solidFill>
                          <a:latin typeface="Arial"/>
                          <a:ea typeface=""/>
                          <a:cs typeface=""/>
                        </a:defRPr>
                      </a:lvl7pPr>
                      <a:lvl8pPr marL="3200400" algn="l" rtl="0" eaLnBrk="1" latinLnBrk="0" hangingPunct="1">
                        <a:defRPr kumimoji="0" kern="1200">
                          <a:solidFill>
                            <a:schemeClr val="dk1"/>
                          </a:solidFill>
                          <a:latin typeface="Arial"/>
                          <a:ea typeface=""/>
                          <a:cs typeface=""/>
                        </a:defRPr>
                      </a:lvl8pPr>
                      <a:lvl9pPr marL="3657600" algn="l" rtl="0" eaLnBrk="1" latinLnBrk="0" hangingPunct="1">
                        <a:defRPr kumimoji="0" kern="1200">
                          <a:solidFill>
                            <a:schemeClr val="dk1"/>
                          </a:solidFill>
                          <a:latin typeface="Arial"/>
                          <a:ea typeface=""/>
                          <a:cs typeface=""/>
                        </a:defRPr>
                      </a:lvl9pPr>
                    </a:lstStyle>
                    <a:p>
                      <a:pPr>
                        <a:spcBef>
                          <a:spcPts val="200"/>
                        </a:spcBef>
                        <a:spcAft>
                          <a:spcPts val="200"/>
                        </a:spcAft>
                      </a:pPr>
                      <a:r>
                        <a:rPr lang="en-US" sz="1600" dirty="0">
                          <a:solidFill>
                            <a:schemeClr val="tx1"/>
                          </a:solidFill>
                          <a:latin typeface="Arial" panose="020B0604020202020204" pitchFamily="34" charset="0"/>
                        </a:rPr>
                        <a:t>Spain</a:t>
                      </a:r>
                    </a:p>
                  </a:txBody>
                  <a:tcPr marL="137205" marR="137205" marT="51408" marB="51408">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4"/>
                    </a:solidFill>
                  </a:tcPr>
                </a:tc>
              </a:tr>
              <a:tr h="403961">
                <a:tc>
                  <a:txBody>
                    <a:bodyPr/>
                    <a:lstStyle>
                      <a:lvl1pPr marL="0" algn="l" rtl="0" eaLnBrk="1" latinLnBrk="0" hangingPunct="1">
                        <a:defRPr kumimoji="0" kern="1200">
                          <a:solidFill>
                            <a:schemeClr val="dk1"/>
                          </a:solidFill>
                          <a:latin typeface="Arial"/>
                          <a:ea typeface=""/>
                          <a:cs typeface=""/>
                        </a:defRPr>
                      </a:lvl1pPr>
                      <a:lvl2pPr marL="457200" algn="l" rtl="0" eaLnBrk="1" latinLnBrk="0" hangingPunct="1">
                        <a:defRPr kumimoji="0" kern="1200">
                          <a:solidFill>
                            <a:schemeClr val="dk1"/>
                          </a:solidFill>
                          <a:latin typeface="Arial"/>
                          <a:ea typeface=""/>
                          <a:cs typeface=""/>
                        </a:defRPr>
                      </a:lvl2pPr>
                      <a:lvl3pPr marL="914400" algn="l" rtl="0" eaLnBrk="1" latinLnBrk="0" hangingPunct="1">
                        <a:defRPr kumimoji="0" kern="1200">
                          <a:solidFill>
                            <a:schemeClr val="dk1"/>
                          </a:solidFill>
                          <a:latin typeface="Arial"/>
                          <a:ea typeface=""/>
                          <a:cs typeface=""/>
                        </a:defRPr>
                      </a:lvl3pPr>
                      <a:lvl4pPr marL="1371600" algn="l" rtl="0" eaLnBrk="1" latinLnBrk="0" hangingPunct="1">
                        <a:defRPr kumimoji="0" kern="1200">
                          <a:solidFill>
                            <a:schemeClr val="dk1"/>
                          </a:solidFill>
                          <a:latin typeface="Arial"/>
                          <a:ea typeface=""/>
                          <a:cs typeface=""/>
                        </a:defRPr>
                      </a:lvl4pPr>
                      <a:lvl5pPr marL="1828800" algn="l" rtl="0" eaLnBrk="1" latinLnBrk="0" hangingPunct="1">
                        <a:defRPr kumimoji="0" kern="1200">
                          <a:solidFill>
                            <a:schemeClr val="dk1"/>
                          </a:solidFill>
                          <a:latin typeface="Arial"/>
                          <a:ea typeface=""/>
                          <a:cs typeface=""/>
                        </a:defRPr>
                      </a:lvl5pPr>
                      <a:lvl6pPr marL="2286000" algn="l" rtl="0" eaLnBrk="1" latinLnBrk="0" hangingPunct="1">
                        <a:defRPr kumimoji="0" kern="1200">
                          <a:solidFill>
                            <a:schemeClr val="dk1"/>
                          </a:solidFill>
                          <a:latin typeface="Arial"/>
                          <a:ea typeface=""/>
                          <a:cs typeface=""/>
                        </a:defRPr>
                      </a:lvl6pPr>
                      <a:lvl7pPr marL="2743200" algn="l" rtl="0" eaLnBrk="1" latinLnBrk="0" hangingPunct="1">
                        <a:defRPr kumimoji="0" kern="1200">
                          <a:solidFill>
                            <a:schemeClr val="dk1"/>
                          </a:solidFill>
                          <a:latin typeface="Arial"/>
                          <a:ea typeface=""/>
                          <a:cs typeface=""/>
                        </a:defRPr>
                      </a:lvl7pPr>
                      <a:lvl8pPr marL="3200400" algn="l" rtl="0" eaLnBrk="1" latinLnBrk="0" hangingPunct="1">
                        <a:defRPr kumimoji="0" kern="1200">
                          <a:solidFill>
                            <a:schemeClr val="dk1"/>
                          </a:solidFill>
                          <a:latin typeface="Arial"/>
                          <a:ea typeface=""/>
                          <a:cs typeface=""/>
                        </a:defRPr>
                      </a:lvl8pPr>
                      <a:lvl9pPr marL="3657600" algn="l" rtl="0" eaLnBrk="1" latinLnBrk="0" hangingPunct="1">
                        <a:defRPr kumimoji="0" kern="1200">
                          <a:solidFill>
                            <a:schemeClr val="dk1"/>
                          </a:solidFill>
                          <a:latin typeface="Arial"/>
                          <a:ea typeface=""/>
                          <a:cs typeface=""/>
                        </a:defRPr>
                      </a:lvl9pPr>
                    </a:lstStyle>
                    <a:p>
                      <a:pPr>
                        <a:spcBef>
                          <a:spcPts val="200"/>
                        </a:spcBef>
                        <a:spcAft>
                          <a:spcPts val="200"/>
                        </a:spcAft>
                      </a:pPr>
                      <a:r>
                        <a:rPr lang="en-US" sz="1600" dirty="0">
                          <a:solidFill>
                            <a:schemeClr val="tx1"/>
                          </a:solidFill>
                          <a:latin typeface="Arial" panose="020B0604020202020204" pitchFamily="34" charset="0"/>
                        </a:rPr>
                        <a:t>Chile</a:t>
                      </a:r>
                    </a:p>
                  </a:txBody>
                  <a:tcPr marL="137205" marR="137205" marT="51408" marB="51408">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lvl1pPr marL="0" algn="l" rtl="0" eaLnBrk="1" latinLnBrk="0" hangingPunct="1">
                        <a:defRPr kumimoji="0" kern="1200">
                          <a:solidFill>
                            <a:schemeClr val="dk1"/>
                          </a:solidFill>
                          <a:latin typeface="Arial"/>
                          <a:ea typeface=""/>
                          <a:cs typeface=""/>
                        </a:defRPr>
                      </a:lvl1pPr>
                      <a:lvl2pPr marL="457200" algn="l" rtl="0" eaLnBrk="1" latinLnBrk="0" hangingPunct="1">
                        <a:defRPr kumimoji="0" kern="1200">
                          <a:solidFill>
                            <a:schemeClr val="dk1"/>
                          </a:solidFill>
                          <a:latin typeface="Arial"/>
                          <a:ea typeface=""/>
                          <a:cs typeface=""/>
                        </a:defRPr>
                      </a:lvl2pPr>
                      <a:lvl3pPr marL="914400" algn="l" rtl="0" eaLnBrk="1" latinLnBrk="0" hangingPunct="1">
                        <a:defRPr kumimoji="0" kern="1200">
                          <a:solidFill>
                            <a:schemeClr val="dk1"/>
                          </a:solidFill>
                          <a:latin typeface="Arial"/>
                          <a:ea typeface=""/>
                          <a:cs typeface=""/>
                        </a:defRPr>
                      </a:lvl3pPr>
                      <a:lvl4pPr marL="1371600" algn="l" rtl="0" eaLnBrk="1" latinLnBrk="0" hangingPunct="1">
                        <a:defRPr kumimoji="0" kern="1200">
                          <a:solidFill>
                            <a:schemeClr val="dk1"/>
                          </a:solidFill>
                          <a:latin typeface="Arial"/>
                          <a:ea typeface=""/>
                          <a:cs typeface=""/>
                        </a:defRPr>
                      </a:lvl4pPr>
                      <a:lvl5pPr marL="1828800" algn="l" rtl="0" eaLnBrk="1" latinLnBrk="0" hangingPunct="1">
                        <a:defRPr kumimoji="0" kern="1200">
                          <a:solidFill>
                            <a:schemeClr val="dk1"/>
                          </a:solidFill>
                          <a:latin typeface="Arial"/>
                          <a:ea typeface=""/>
                          <a:cs typeface=""/>
                        </a:defRPr>
                      </a:lvl5pPr>
                      <a:lvl6pPr marL="2286000" algn="l" rtl="0" eaLnBrk="1" latinLnBrk="0" hangingPunct="1">
                        <a:defRPr kumimoji="0" kern="1200">
                          <a:solidFill>
                            <a:schemeClr val="dk1"/>
                          </a:solidFill>
                          <a:latin typeface="Arial"/>
                          <a:ea typeface=""/>
                          <a:cs typeface=""/>
                        </a:defRPr>
                      </a:lvl6pPr>
                      <a:lvl7pPr marL="2743200" algn="l" rtl="0" eaLnBrk="1" latinLnBrk="0" hangingPunct="1">
                        <a:defRPr kumimoji="0" kern="1200">
                          <a:solidFill>
                            <a:schemeClr val="dk1"/>
                          </a:solidFill>
                          <a:latin typeface="Arial"/>
                          <a:ea typeface=""/>
                          <a:cs typeface=""/>
                        </a:defRPr>
                      </a:lvl7pPr>
                      <a:lvl8pPr marL="3200400" algn="l" rtl="0" eaLnBrk="1" latinLnBrk="0" hangingPunct="1">
                        <a:defRPr kumimoji="0" kern="1200">
                          <a:solidFill>
                            <a:schemeClr val="dk1"/>
                          </a:solidFill>
                          <a:latin typeface="Arial"/>
                          <a:ea typeface=""/>
                          <a:cs typeface=""/>
                        </a:defRPr>
                      </a:lvl8pPr>
                      <a:lvl9pPr marL="3657600" algn="l" rtl="0" eaLnBrk="1" latinLnBrk="0" hangingPunct="1">
                        <a:defRPr kumimoji="0" kern="1200">
                          <a:solidFill>
                            <a:schemeClr val="dk1"/>
                          </a:solidFill>
                          <a:latin typeface="Arial"/>
                          <a:ea typeface=""/>
                          <a:cs typeface=""/>
                        </a:defRPr>
                      </a:lvl9pPr>
                    </a:lstStyle>
                    <a:p>
                      <a:pPr>
                        <a:spcBef>
                          <a:spcPts val="200"/>
                        </a:spcBef>
                        <a:spcAft>
                          <a:spcPts val="200"/>
                        </a:spcAft>
                      </a:pPr>
                      <a:r>
                        <a:rPr lang="en-US" sz="1600" dirty="0">
                          <a:solidFill>
                            <a:schemeClr val="tx1"/>
                          </a:solidFill>
                          <a:latin typeface="Arial" panose="020B0604020202020204" pitchFamily="34" charset="0"/>
                        </a:rPr>
                        <a:t>Japan</a:t>
                      </a:r>
                    </a:p>
                  </a:txBody>
                  <a:tcPr marL="137205" marR="137205" marT="51408" marB="51408">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lvl1pPr marL="0" algn="l" rtl="0" eaLnBrk="1" latinLnBrk="0" hangingPunct="1">
                        <a:defRPr kumimoji="0" kern="1200">
                          <a:solidFill>
                            <a:schemeClr val="dk1"/>
                          </a:solidFill>
                          <a:latin typeface="Arial"/>
                          <a:ea typeface=""/>
                          <a:cs typeface=""/>
                        </a:defRPr>
                      </a:lvl1pPr>
                      <a:lvl2pPr marL="457200" algn="l" rtl="0" eaLnBrk="1" latinLnBrk="0" hangingPunct="1">
                        <a:defRPr kumimoji="0" kern="1200">
                          <a:solidFill>
                            <a:schemeClr val="dk1"/>
                          </a:solidFill>
                          <a:latin typeface="Arial"/>
                          <a:ea typeface=""/>
                          <a:cs typeface=""/>
                        </a:defRPr>
                      </a:lvl2pPr>
                      <a:lvl3pPr marL="914400" algn="l" rtl="0" eaLnBrk="1" latinLnBrk="0" hangingPunct="1">
                        <a:defRPr kumimoji="0" kern="1200">
                          <a:solidFill>
                            <a:schemeClr val="dk1"/>
                          </a:solidFill>
                          <a:latin typeface="Arial"/>
                          <a:ea typeface=""/>
                          <a:cs typeface=""/>
                        </a:defRPr>
                      </a:lvl3pPr>
                      <a:lvl4pPr marL="1371600" algn="l" rtl="0" eaLnBrk="1" latinLnBrk="0" hangingPunct="1">
                        <a:defRPr kumimoji="0" kern="1200">
                          <a:solidFill>
                            <a:schemeClr val="dk1"/>
                          </a:solidFill>
                          <a:latin typeface="Arial"/>
                          <a:ea typeface=""/>
                          <a:cs typeface=""/>
                        </a:defRPr>
                      </a:lvl4pPr>
                      <a:lvl5pPr marL="1828800" algn="l" rtl="0" eaLnBrk="1" latinLnBrk="0" hangingPunct="1">
                        <a:defRPr kumimoji="0" kern="1200">
                          <a:solidFill>
                            <a:schemeClr val="dk1"/>
                          </a:solidFill>
                          <a:latin typeface="Arial"/>
                          <a:ea typeface=""/>
                          <a:cs typeface=""/>
                        </a:defRPr>
                      </a:lvl5pPr>
                      <a:lvl6pPr marL="2286000" algn="l" rtl="0" eaLnBrk="1" latinLnBrk="0" hangingPunct="1">
                        <a:defRPr kumimoji="0" kern="1200">
                          <a:solidFill>
                            <a:schemeClr val="dk1"/>
                          </a:solidFill>
                          <a:latin typeface="Arial"/>
                          <a:ea typeface=""/>
                          <a:cs typeface=""/>
                        </a:defRPr>
                      </a:lvl6pPr>
                      <a:lvl7pPr marL="2743200" algn="l" rtl="0" eaLnBrk="1" latinLnBrk="0" hangingPunct="1">
                        <a:defRPr kumimoji="0" kern="1200">
                          <a:solidFill>
                            <a:schemeClr val="dk1"/>
                          </a:solidFill>
                          <a:latin typeface="Arial"/>
                          <a:ea typeface=""/>
                          <a:cs typeface=""/>
                        </a:defRPr>
                      </a:lvl7pPr>
                      <a:lvl8pPr marL="3200400" algn="l" rtl="0" eaLnBrk="1" latinLnBrk="0" hangingPunct="1">
                        <a:defRPr kumimoji="0" kern="1200">
                          <a:solidFill>
                            <a:schemeClr val="dk1"/>
                          </a:solidFill>
                          <a:latin typeface="Arial"/>
                          <a:ea typeface=""/>
                          <a:cs typeface=""/>
                        </a:defRPr>
                      </a:lvl8pPr>
                      <a:lvl9pPr marL="3657600" algn="l" rtl="0" eaLnBrk="1" latinLnBrk="0" hangingPunct="1">
                        <a:defRPr kumimoji="0" kern="1200">
                          <a:solidFill>
                            <a:schemeClr val="dk1"/>
                          </a:solidFill>
                          <a:latin typeface="Arial"/>
                          <a:ea typeface=""/>
                          <a:cs typeface=""/>
                        </a:defRPr>
                      </a:lvl9pPr>
                    </a:lstStyle>
                    <a:p>
                      <a:pPr>
                        <a:spcBef>
                          <a:spcPts val="200"/>
                        </a:spcBef>
                        <a:spcAft>
                          <a:spcPts val="200"/>
                        </a:spcAft>
                      </a:pPr>
                      <a:r>
                        <a:rPr lang="en-US" sz="1600" dirty="0">
                          <a:solidFill>
                            <a:schemeClr val="tx1"/>
                          </a:solidFill>
                          <a:latin typeface="Arial" panose="020B0604020202020204" pitchFamily="34" charset="0"/>
                        </a:rPr>
                        <a:t>Sweden</a:t>
                      </a:r>
                    </a:p>
                  </a:txBody>
                  <a:tcPr marL="137205" marR="137205" marT="51408" marB="51408">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6"/>
                    </a:solidFill>
                  </a:tcPr>
                </a:tc>
              </a:tr>
              <a:tr h="378066">
                <a:tc>
                  <a:txBody>
                    <a:bodyPr/>
                    <a:lstStyle>
                      <a:lvl1pPr marL="0" algn="l" rtl="0" eaLnBrk="1" latinLnBrk="0" hangingPunct="1">
                        <a:defRPr kumimoji="0" kern="1200">
                          <a:solidFill>
                            <a:schemeClr val="dk1"/>
                          </a:solidFill>
                          <a:latin typeface="Arial"/>
                          <a:ea typeface=""/>
                          <a:cs typeface=""/>
                        </a:defRPr>
                      </a:lvl1pPr>
                      <a:lvl2pPr marL="457200" algn="l" rtl="0" eaLnBrk="1" latinLnBrk="0" hangingPunct="1">
                        <a:defRPr kumimoji="0" kern="1200">
                          <a:solidFill>
                            <a:schemeClr val="dk1"/>
                          </a:solidFill>
                          <a:latin typeface="Arial"/>
                          <a:ea typeface=""/>
                          <a:cs typeface=""/>
                        </a:defRPr>
                      </a:lvl2pPr>
                      <a:lvl3pPr marL="914400" algn="l" rtl="0" eaLnBrk="1" latinLnBrk="0" hangingPunct="1">
                        <a:defRPr kumimoji="0" kern="1200">
                          <a:solidFill>
                            <a:schemeClr val="dk1"/>
                          </a:solidFill>
                          <a:latin typeface="Arial"/>
                          <a:ea typeface=""/>
                          <a:cs typeface=""/>
                        </a:defRPr>
                      </a:lvl3pPr>
                      <a:lvl4pPr marL="1371600" algn="l" rtl="0" eaLnBrk="1" latinLnBrk="0" hangingPunct="1">
                        <a:defRPr kumimoji="0" kern="1200">
                          <a:solidFill>
                            <a:schemeClr val="dk1"/>
                          </a:solidFill>
                          <a:latin typeface="Arial"/>
                          <a:ea typeface=""/>
                          <a:cs typeface=""/>
                        </a:defRPr>
                      </a:lvl4pPr>
                      <a:lvl5pPr marL="1828800" algn="l" rtl="0" eaLnBrk="1" latinLnBrk="0" hangingPunct="1">
                        <a:defRPr kumimoji="0" kern="1200">
                          <a:solidFill>
                            <a:schemeClr val="dk1"/>
                          </a:solidFill>
                          <a:latin typeface="Arial"/>
                          <a:ea typeface=""/>
                          <a:cs typeface=""/>
                        </a:defRPr>
                      </a:lvl5pPr>
                      <a:lvl6pPr marL="2286000" algn="l" rtl="0" eaLnBrk="1" latinLnBrk="0" hangingPunct="1">
                        <a:defRPr kumimoji="0" kern="1200">
                          <a:solidFill>
                            <a:schemeClr val="dk1"/>
                          </a:solidFill>
                          <a:latin typeface="Arial"/>
                          <a:ea typeface=""/>
                          <a:cs typeface=""/>
                        </a:defRPr>
                      </a:lvl6pPr>
                      <a:lvl7pPr marL="2743200" algn="l" rtl="0" eaLnBrk="1" latinLnBrk="0" hangingPunct="1">
                        <a:defRPr kumimoji="0" kern="1200">
                          <a:solidFill>
                            <a:schemeClr val="dk1"/>
                          </a:solidFill>
                          <a:latin typeface="Arial"/>
                          <a:ea typeface=""/>
                          <a:cs typeface=""/>
                        </a:defRPr>
                      </a:lvl7pPr>
                      <a:lvl8pPr marL="3200400" algn="l" rtl="0" eaLnBrk="1" latinLnBrk="0" hangingPunct="1">
                        <a:defRPr kumimoji="0" kern="1200">
                          <a:solidFill>
                            <a:schemeClr val="dk1"/>
                          </a:solidFill>
                          <a:latin typeface="Arial"/>
                          <a:ea typeface=""/>
                          <a:cs typeface=""/>
                        </a:defRPr>
                      </a:lvl8pPr>
                      <a:lvl9pPr marL="3657600" algn="l" rtl="0" eaLnBrk="1" latinLnBrk="0" hangingPunct="1">
                        <a:defRPr kumimoji="0" kern="1200">
                          <a:solidFill>
                            <a:schemeClr val="dk1"/>
                          </a:solidFill>
                          <a:latin typeface="Arial"/>
                          <a:ea typeface=""/>
                          <a:cs typeface=""/>
                        </a:defRPr>
                      </a:lvl9pPr>
                    </a:lstStyle>
                    <a:p>
                      <a:pPr>
                        <a:spcBef>
                          <a:spcPts val="200"/>
                        </a:spcBef>
                        <a:spcAft>
                          <a:spcPts val="200"/>
                        </a:spcAft>
                      </a:pPr>
                      <a:r>
                        <a:rPr lang="en-US" sz="1600" dirty="0">
                          <a:solidFill>
                            <a:schemeClr val="tx1"/>
                          </a:solidFill>
                          <a:latin typeface="Arial" panose="020B0604020202020204" pitchFamily="34" charset="0"/>
                        </a:rPr>
                        <a:t>Czech</a:t>
                      </a:r>
                      <a:r>
                        <a:rPr lang="en-US" sz="1600" baseline="0" dirty="0">
                          <a:solidFill>
                            <a:schemeClr val="tx1"/>
                          </a:solidFill>
                          <a:latin typeface="Arial" panose="020B0604020202020204" pitchFamily="34" charset="0"/>
                        </a:rPr>
                        <a:t> Republic</a:t>
                      </a:r>
                      <a:endParaRPr lang="en-US" sz="1600" dirty="0">
                        <a:solidFill>
                          <a:schemeClr val="tx1"/>
                        </a:solidFill>
                        <a:latin typeface="Arial" panose="020B0604020202020204" pitchFamily="34" charset="0"/>
                      </a:endParaRPr>
                    </a:p>
                  </a:txBody>
                  <a:tcPr marL="137205" marR="137205" marT="51408" marB="51408">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4"/>
                    </a:solidFill>
                  </a:tcPr>
                </a:tc>
                <a:tc>
                  <a:txBody>
                    <a:bodyPr/>
                    <a:lstStyle>
                      <a:lvl1pPr marL="0" algn="l" rtl="0" eaLnBrk="1" latinLnBrk="0" hangingPunct="1">
                        <a:defRPr kumimoji="0" kern="1200">
                          <a:solidFill>
                            <a:schemeClr val="dk1"/>
                          </a:solidFill>
                          <a:latin typeface="Arial"/>
                          <a:ea typeface=""/>
                          <a:cs typeface=""/>
                        </a:defRPr>
                      </a:lvl1pPr>
                      <a:lvl2pPr marL="457200" algn="l" rtl="0" eaLnBrk="1" latinLnBrk="0" hangingPunct="1">
                        <a:defRPr kumimoji="0" kern="1200">
                          <a:solidFill>
                            <a:schemeClr val="dk1"/>
                          </a:solidFill>
                          <a:latin typeface="Arial"/>
                          <a:ea typeface=""/>
                          <a:cs typeface=""/>
                        </a:defRPr>
                      </a:lvl2pPr>
                      <a:lvl3pPr marL="914400" algn="l" rtl="0" eaLnBrk="1" latinLnBrk="0" hangingPunct="1">
                        <a:defRPr kumimoji="0" kern="1200">
                          <a:solidFill>
                            <a:schemeClr val="dk1"/>
                          </a:solidFill>
                          <a:latin typeface="Arial"/>
                          <a:ea typeface=""/>
                          <a:cs typeface=""/>
                        </a:defRPr>
                      </a:lvl3pPr>
                      <a:lvl4pPr marL="1371600" algn="l" rtl="0" eaLnBrk="1" latinLnBrk="0" hangingPunct="1">
                        <a:defRPr kumimoji="0" kern="1200">
                          <a:solidFill>
                            <a:schemeClr val="dk1"/>
                          </a:solidFill>
                          <a:latin typeface="Arial"/>
                          <a:ea typeface=""/>
                          <a:cs typeface=""/>
                        </a:defRPr>
                      </a:lvl4pPr>
                      <a:lvl5pPr marL="1828800" algn="l" rtl="0" eaLnBrk="1" latinLnBrk="0" hangingPunct="1">
                        <a:defRPr kumimoji="0" kern="1200">
                          <a:solidFill>
                            <a:schemeClr val="dk1"/>
                          </a:solidFill>
                          <a:latin typeface="Arial"/>
                          <a:ea typeface=""/>
                          <a:cs typeface=""/>
                        </a:defRPr>
                      </a:lvl5pPr>
                      <a:lvl6pPr marL="2286000" algn="l" rtl="0" eaLnBrk="1" latinLnBrk="0" hangingPunct="1">
                        <a:defRPr kumimoji="0" kern="1200">
                          <a:solidFill>
                            <a:schemeClr val="dk1"/>
                          </a:solidFill>
                          <a:latin typeface="Arial"/>
                          <a:ea typeface=""/>
                          <a:cs typeface=""/>
                        </a:defRPr>
                      </a:lvl6pPr>
                      <a:lvl7pPr marL="2743200" algn="l" rtl="0" eaLnBrk="1" latinLnBrk="0" hangingPunct="1">
                        <a:defRPr kumimoji="0" kern="1200">
                          <a:solidFill>
                            <a:schemeClr val="dk1"/>
                          </a:solidFill>
                          <a:latin typeface="Arial"/>
                          <a:ea typeface=""/>
                          <a:cs typeface=""/>
                        </a:defRPr>
                      </a:lvl7pPr>
                      <a:lvl8pPr marL="3200400" algn="l" rtl="0" eaLnBrk="1" latinLnBrk="0" hangingPunct="1">
                        <a:defRPr kumimoji="0" kern="1200">
                          <a:solidFill>
                            <a:schemeClr val="dk1"/>
                          </a:solidFill>
                          <a:latin typeface="Arial"/>
                          <a:ea typeface=""/>
                          <a:cs typeface=""/>
                        </a:defRPr>
                      </a:lvl8pPr>
                      <a:lvl9pPr marL="3657600" algn="l" rtl="0" eaLnBrk="1" latinLnBrk="0" hangingPunct="1">
                        <a:defRPr kumimoji="0" kern="1200">
                          <a:solidFill>
                            <a:schemeClr val="dk1"/>
                          </a:solidFill>
                          <a:latin typeface="Arial"/>
                          <a:ea typeface=""/>
                          <a:cs typeface=""/>
                        </a:defRPr>
                      </a:lvl9pPr>
                    </a:lstStyle>
                    <a:p>
                      <a:pPr>
                        <a:spcBef>
                          <a:spcPts val="200"/>
                        </a:spcBef>
                        <a:spcAft>
                          <a:spcPts val="200"/>
                        </a:spcAft>
                      </a:pPr>
                      <a:r>
                        <a:rPr lang="en-US" sz="1600" dirty="0">
                          <a:solidFill>
                            <a:schemeClr val="tx1"/>
                          </a:solidFill>
                          <a:latin typeface="Arial" panose="020B0604020202020204" pitchFamily="34" charset="0"/>
                        </a:rPr>
                        <a:t>Luxembourg</a:t>
                      </a:r>
                    </a:p>
                  </a:txBody>
                  <a:tcPr marL="137205" marR="137205" marT="51408" marB="51408">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4"/>
                    </a:solidFill>
                  </a:tcPr>
                </a:tc>
                <a:tc>
                  <a:txBody>
                    <a:bodyPr/>
                    <a:lstStyle>
                      <a:lvl1pPr marL="0" algn="l" rtl="0" eaLnBrk="1" latinLnBrk="0" hangingPunct="1">
                        <a:defRPr kumimoji="0" kern="1200">
                          <a:solidFill>
                            <a:schemeClr val="dk1"/>
                          </a:solidFill>
                          <a:latin typeface="Arial"/>
                          <a:ea typeface=""/>
                          <a:cs typeface=""/>
                        </a:defRPr>
                      </a:lvl1pPr>
                      <a:lvl2pPr marL="457200" algn="l" rtl="0" eaLnBrk="1" latinLnBrk="0" hangingPunct="1">
                        <a:defRPr kumimoji="0" kern="1200">
                          <a:solidFill>
                            <a:schemeClr val="dk1"/>
                          </a:solidFill>
                          <a:latin typeface="Arial"/>
                          <a:ea typeface=""/>
                          <a:cs typeface=""/>
                        </a:defRPr>
                      </a:lvl2pPr>
                      <a:lvl3pPr marL="914400" algn="l" rtl="0" eaLnBrk="1" latinLnBrk="0" hangingPunct="1">
                        <a:defRPr kumimoji="0" kern="1200">
                          <a:solidFill>
                            <a:schemeClr val="dk1"/>
                          </a:solidFill>
                          <a:latin typeface="Arial"/>
                          <a:ea typeface=""/>
                          <a:cs typeface=""/>
                        </a:defRPr>
                      </a:lvl3pPr>
                      <a:lvl4pPr marL="1371600" algn="l" rtl="0" eaLnBrk="1" latinLnBrk="0" hangingPunct="1">
                        <a:defRPr kumimoji="0" kern="1200">
                          <a:solidFill>
                            <a:schemeClr val="dk1"/>
                          </a:solidFill>
                          <a:latin typeface="Arial"/>
                          <a:ea typeface=""/>
                          <a:cs typeface=""/>
                        </a:defRPr>
                      </a:lvl4pPr>
                      <a:lvl5pPr marL="1828800" algn="l" rtl="0" eaLnBrk="1" latinLnBrk="0" hangingPunct="1">
                        <a:defRPr kumimoji="0" kern="1200">
                          <a:solidFill>
                            <a:schemeClr val="dk1"/>
                          </a:solidFill>
                          <a:latin typeface="Arial"/>
                          <a:ea typeface=""/>
                          <a:cs typeface=""/>
                        </a:defRPr>
                      </a:lvl5pPr>
                      <a:lvl6pPr marL="2286000" algn="l" rtl="0" eaLnBrk="1" latinLnBrk="0" hangingPunct="1">
                        <a:defRPr kumimoji="0" kern="1200">
                          <a:solidFill>
                            <a:schemeClr val="dk1"/>
                          </a:solidFill>
                          <a:latin typeface="Arial"/>
                          <a:ea typeface=""/>
                          <a:cs typeface=""/>
                        </a:defRPr>
                      </a:lvl6pPr>
                      <a:lvl7pPr marL="2743200" algn="l" rtl="0" eaLnBrk="1" latinLnBrk="0" hangingPunct="1">
                        <a:defRPr kumimoji="0" kern="1200">
                          <a:solidFill>
                            <a:schemeClr val="dk1"/>
                          </a:solidFill>
                          <a:latin typeface="Arial"/>
                          <a:ea typeface=""/>
                          <a:cs typeface=""/>
                        </a:defRPr>
                      </a:lvl7pPr>
                      <a:lvl8pPr marL="3200400" algn="l" rtl="0" eaLnBrk="1" latinLnBrk="0" hangingPunct="1">
                        <a:defRPr kumimoji="0" kern="1200">
                          <a:solidFill>
                            <a:schemeClr val="dk1"/>
                          </a:solidFill>
                          <a:latin typeface="Arial"/>
                          <a:ea typeface=""/>
                          <a:cs typeface=""/>
                        </a:defRPr>
                      </a:lvl8pPr>
                      <a:lvl9pPr marL="3657600" algn="l" rtl="0" eaLnBrk="1" latinLnBrk="0" hangingPunct="1">
                        <a:defRPr kumimoji="0" kern="1200">
                          <a:solidFill>
                            <a:schemeClr val="dk1"/>
                          </a:solidFill>
                          <a:latin typeface="Arial"/>
                          <a:ea typeface=""/>
                          <a:cs typeface=""/>
                        </a:defRPr>
                      </a:lvl9pPr>
                    </a:lstStyle>
                    <a:p>
                      <a:pPr>
                        <a:spcBef>
                          <a:spcPts val="200"/>
                        </a:spcBef>
                        <a:spcAft>
                          <a:spcPts val="200"/>
                        </a:spcAft>
                      </a:pPr>
                      <a:r>
                        <a:rPr lang="en-US" sz="1600" dirty="0">
                          <a:solidFill>
                            <a:schemeClr val="tx1"/>
                          </a:solidFill>
                          <a:latin typeface="Arial" panose="020B0604020202020204" pitchFamily="34" charset="0"/>
                        </a:rPr>
                        <a:t>Switzerland </a:t>
                      </a:r>
                    </a:p>
                  </a:txBody>
                  <a:tcPr marL="137205" marR="137205" marT="51408" marB="51408">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4"/>
                    </a:solidFill>
                  </a:tcPr>
                </a:tc>
              </a:tr>
              <a:tr h="378066">
                <a:tc>
                  <a:txBody>
                    <a:bodyPr/>
                    <a:lstStyle>
                      <a:lvl1pPr marL="0" algn="l" rtl="0" eaLnBrk="1" latinLnBrk="0" hangingPunct="1">
                        <a:defRPr kumimoji="0" kern="1200">
                          <a:solidFill>
                            <a:schemeClr val="dk1"/>
                          </a:solidFill>
                          <a:latin typeface="Arial"/>
                          <a:ea typeface=""/>
                          <a:cs typeface=""/>
                        </a:defRPr>
                      </a:lvl1pPr>
                      <a:lvl2pPr marL="457200" algn="l" rtl="0" eaLnBrk="1" latinLnBrk="0" hangingPunct="1">
                        <a:defRPr kumimoji="0" kern="1200">
                          <a:solidFill>
                            <a:schemeClr val="dk1"/>
                          </a:solidFill>
                          <a:latin typeface="Arial"/>
                          <a:ea typeface=""/>
                          <a:cs typeface=""/>
                        </a:defRPr>
                      </a:lvl2pPr>
                      <a:lvl3pPr marL="914400" algn="l" rtl="0" eaLnBrk="1" latinLnBrk="0" hangingPunct="1">
                        <a:defRPr kumimoji="0" kern="1200">
                          <a:solidFill>
                            <a:schemeClr val="dk1"/>
                          </a:solidFill>
                          <a:latin typeface="Arial"/>
                          <a:ea typeface=""/>
                          <a:cs typeface=""/>
                        </a:defRPr>
                      </a:lvl3pPr>
                      <a:lvl4pPr marL="1371600" algn="l" rtl="0" eaLnBrk="1" latinLnBrk="0" hangingPunct="1">
                        <a:defRPr kumimoji="0" kern="1200">
                          <a:solidFill>
                            <a:schemeClr val="dk1"/>
                          </a:solidFill>
                          <a:latin typeface="Arial"/>
                          <a:ea typeface=""/>
                          <a:cs typeface=""/>
                        </a:defRPr>
                      </a:lvl4pPr>
                      <a:lvl5pPr marL="1828800" algn="l" rtl="0" eaLnBrk="1" latinLnBrk="0" hangingPunct="1">
                        <a:defRPr kumimoji="0" kern="1200">
                          <a:solidFill>
                            <a:schemeClr val="dk1"/>
                          </a:solidFill>
                          <a:latin typeface="Arial"/>
                          <a:ea typeface=""/>
                          <a:cs typeface=""/>
                        </a:defRPr>
                      </a:lvl5pPr>
                      <a:lvl6pPr marL="2286000" algn="l" rtl="0" eaLnBrk="1" latinLnBrk="0" hangingPunct="1">
                        <a:defRPr kumimoji="0" kern="1200">
                          <a:solidFill>
                            <a:schemeClr val="dk1"/>
                          </a:solidFill>
                          <a:latin typeface="Arial"/>
                          <a:ea typeface=""/>
                          <a:cs typeface=""/>
                        </a:defRPr>
                      </a:lvl6pPr>
                      <a:lvl7pPr marL="2743200" algn="l" rtl="0" eaLnBrk="1" latinLnBrk="0" hangingPunct="1">
                        <a:defRPr kumimoji="0" kern="1200">
                          <a:solidFill>
                            <a:schemeClr val="dk1"/>
                          </a:solidFill>
                          <a:latin typeface="Arial"/>
                          <a:ea typeface=""/>
                          <a:cs typeface=""/>
                        </a:defRPr>
                      </a:lvl7pPr>
                      <a:lvl8pPr marL="3200400" algn="l" rtl="0" eaLnBrk="1" latinLnBrk="0" hangingPunct="1">
                        <a:defRPr kumimoji="0" kern="1200">
                          <a:solidFill>
                            <a:schemeClr val="dk1"/>
                          </a:solidFill>
                          <a:latin typeface="Arial"/>
                          <a:ea typeface=""/>
                          <a:cs typeface=""/>
                        </a:defRPr>
                      </a:lvl8pPr>
                      <a:lvl9pPr marL="3657600" algn="l" rtl="0" eaLnBrk="1" latinLnBrk="0" hangingPunct="1">
                        <a:defRPr kumimoji="0" kern="1200">
                          <a:solidFill>
                            <a:schemeClr val="dk1"/>
                          </a:solidFill>
                          <a:latin typeface="Arial"/>
                          <a:ea typeface=""/>
                          <a:cs typeface=""/>
                        </a:defRPr>
                      </a:lvl9pPr>
                    </a:lstStyle>
                    <a:p>
                      <a:pPr>
                        <a:spcBef>
                          <a:spcPts val="200"/>
                        </a:spcBef>
                        <a:spcAft>
                          <a:spcPts val="200"/>
                        </a:spcAft>
                      </a:pPr>
                      <a:r>
                        <a:rPr lang="en-US" sz="1600" dirty="0">
                          <a:solidFill>
                            <a:schemeClr val="tx1"/>
                          </a:solidFill>
                          <a:latin typeface="Arial" panose="020B0604020202020204" pitchFamily="34" charset="0"/>
                        </a:rPr>
                        <a:t>Denmark</a:t>
                      </a:r>
                      <a:r>
                        <a:rPr lang="en-US" sz="1600" baseline="0" dirty="0">
                          <a:solidFill>
                            <a:schemeClr val="tx1"/>
                          </a:solidFill>
                          <a:latin typeface="Arial" panose="020B0604020202020204" pitchFamily="34" charset="0"/>
                        </a:rPr>
                        <a:t> </a:t>
                      </a:r>
                      <a:endParaRPr lang="en-US" sz="1600" dirty="0">
                        <a:solidFill>
                          <a:schemeClr val="tx1"/>
                        </a:solidFill>
                        <a:latin typeface="Arial" panose="020B0604020202020204" pitchFamily="34" charset="0"/>
                      </a:endParaRPr>
                    </a:p>
                  </a:txBody>
                  <a:tcPr marL="137205" marR="137205" marT="51408" marB="51408">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lvl1pPr marL="0" algn="l" rtl="0" eaLnBrk="1" latinLnBrk="0" hangingPunct="1">
                        <a:defRPr kumimoji="0" kern="1200">
                          <a:solidFill>
                            <a:schemeClr val="dk1"/>
                          </a:solidFill>
                          <a:latin typeface="Arial"/>
                          <a:ea typeface=""/>
                          <a:cs typeface=""/>
                        </a:defRPr>
                      </a:lvl1pPr>
                      <a:lvl2pPr marL="457200" algn="l" rtl="0" eaLnBrk="1" latinLnBrk="0" hangingPunct="1">
                        <a:defRPr kumimoji="0" kern="1200">
                          <a:solidFill>
                            <a:schemeClr val="dk1"/>
                          </a:solidFill>
                          <a:latin typeface="Arial"/>
                          <a:ea typeface=""/>
                          <a:cs typeface=""/>
                        </a:defRPr>
                      </a:lvl2pPr>
                      <a:lvl3pPr marL="914400" algn="l" rtl="0" eaLnBrk="1" latinLnBrk="0" hangingPunct="1">
                        <a:defRPr kumimoji="0" kern="1200">
                          <a:solidFill>
                            <a:schemeClr val="dk1"/>
                          </a:solidFill>
                          <a:latin typeface="Arial"/>
                          <a:ea typeface=""/>
                          <a:cs typeface=""/>
                        </a:defRPr>
                      </a:lvl3pPr>
                      <a:lvl4pPr marL="1371600" algn="l" rtl="0" eaLnBrk="1" latinLnBrk="0" hangingPunct="1">
                        <a:defRPr kumimoji="0" kern="1200">
                          <a:solidFill>
                            <a:schemeClr val="dk1"/>
                          </a:solidFill>
                          <a:latin typeface="Arial"/>
                          <a:ea typeface=""/>
                          <a:cs typeface=""/>
                        </a:defRPr>
                      </a:lvl4pPr>
                      <a:lvl5pPr marL="1828800" algn="l" rtl="0" eaLnBrk="1" latinLnBrk="0" hangingPunct="1">
                        <a:defRPr kumimoji="0" kern="1200">
                          <a:solidFill>
                            <a:schemeClr val="dk1"/>
                          </a:solidFill>
                          <a:latin typeface="Arial"/>
                          <a:ea typeface=""/>
                          <a:cs typeface=""/>
                        </a:defRPr>
                      </a:lvl5pPr>
                      <a:lvl6pPr marL="2286000" algn="l" rtl="0" eaLnBrk="1" latinLnBrk="0" hangingPunct="1">
                        <a:defRPr kumimoji="0" kern="1200">
                          <a:solidFill>
                            <a:schemeClr val="dk1"/>
                          </a:solidFill>
                          <a:latin typeface="Arial"/>
                          <a:ea typeface=""/>
                          <a:cs typeface=""/>
                        </a:defRPr>
                      </a:lvl6pPr>
                      <a:lvl7pPr marL="2743200" algn="l" rtl="0" eaLnBrk="1" latinLnBrk="0" hangingPunct="1">
                        <a:defRPr kumimoji="0" kern="1200">
                          <a:solidFill>
                            <a:schemeClr val="dk1"/>
                          </a:solidFill>
                          <a:latin typeface="Arial"/>
                          <a:ea typeface=""/>
                          <a:cs typeface=""/>
                        </a:defRPr>
                      </a:lvl7pPr>
                      <a:lvl8pPr marL="3200400" algn="l" rtl="0" eaLnBrk="1" latinLnBrk="0" hangingPunct="1">
                        <a:defRPr kumimoji="0" kern="1200">
                          <a:solidFill>
                            <a:schemeClr val="dk1"/>
                          </a:solidFill>
                          <a:latin typeface="Arial"/>
                          <a:ea typeface=""/>
                          <a:cs typeface=""/>
                        </a:defRPr>
                      </a:lvl8pPr>
                      <a:lvl9pPr marL="3657600" algn="l" rtl="0" eaLnBrk="1" latinLnBrk="0" hangingPunct="1">
                        <a:defRPr kumimoji="0" kern="1200">
                          <a:solidFill>
                            <a:schemeClr val="dk1"/>
                          </a:solidFill>
                          <a:latin typeface="Arial"/>
                          <a:ea typeface=""/>
                          <a:cs typeface=""/>
                        </a:defRPr>
                      </a:lvl9pPr>
                    </a:lstStyle>
                    <a:p>
                      <a:pPr>
                        <a:spcBef>
                          <a:spcPts val="200"/>
                        </a:spcBef>
                        <a:spcAft>
                          <a:spcPts val="200"/>
                        </a:spcAft>
                      </a:pPr>
                      <a:r>
                        <a:rPr lang="en-US" sz="1600" dirty="0">
                          <a:solidFill>
                            <a:schemeClr val="tx1"/>
                          </a:solidFill>
                          <a:latin typeface="Arial" panose="020B0604020202020204" pitchFamily="34" charset="0"/>
                        </a:rPr>
                        <a:t>Netherlands</a:t>
                      </a:r>
                    </a:p>
                  </a:txBody>
                  <a:tcPr marL="137205" marR="137205" marT="51408" marB="51408">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lvl1pPr marL="0" algn="l" rtl="0" eaLnBrk="1" latinLnBrk="0" hangingPunct="1">
                        <a:defRPr kumimoji="0" kern="1200">
                          <a:solidFill>
                            <a:schemeClr val="dk1"/>
                          </a:solidFill>
                          <a:latin typeface="Arial"/>
                          <a:ea typeface=""/>
                          <a:cs typeface=""/>
                        </a:defRPr>
                      </a:lvl1pPr>
                      <a:lvl2pPr marL="457200" algn="l" rtl="0" eaLnBrk="1" latinLnBrk="0" hangingPunct="1">
                        <a:defRPr kumimoji="0" kern="1200">
                          <a:solidFill>
                            <a:schemeClr val="dk1"/>
                          </a:solidFill>
                          <a:latin typeface="Arial"/>
                          <a:ea typeface=""/>
                          <a:cs typeface=""/>
                        </a:defRPr>
                      </a:lvl2pPr>
                      <a:lvl3pPr marL="914400" algn="l" rtl="0" eaLnBrk="1" latinLnBrk="0" hangingPunct="1">
                        <a:defRPr kumimoji="0" kern="1200">
                          <a:solidFill>
                            <a:schemeClr val="dk1"/>
                          </a:solidFill>
                          <a:latin typeface="Arial"/>
                          <a:ea typeface=""/>
                          <a:cs typeface=""/>
                        </a:defRPr>
                      </a:lvl3pPr>
                      <a:lvl4pPr marL="1371600" algn="l" rtl="0" eaLnBrk="1" latinLnBrk="0" hangingPunct="1">
                        <a:defRPr kumimoji="0" kern="1200">
                          <a:solidFill>
                            <a:schemeClr val="dk1"/>
                          </a:solidFill>
                          <a:latin typeface="Arial"/>
                          <a:ea typeface=""/>
                          <a:cs typeface=""/>
                        </a:defRPr>
                      </a:lvl4pPr>
                      <a:lvl5pPr marL="1828800" algn="l" rtl="0" eaLnBrk="1" latinLnBrk="0" hangingPunct="1">
                        <a:defRPr kumimoji="0" kern="1200">
                          <a:solidFill>
                            <a:schemeClr val="dk1"/>
                          </a:solidFill>
                          <a:latin typeface="Arial"/>
                          <a:ea typeface=""/>
                          <a:cs typeface=""/>
                        </a:defRPr>
                      </a:lvl5pPr>
                      <a:lvl6pPr marL="2286000" algn="l" rtl="0" eaLnBrk="1" latinLnBrk="0" hangingPunct="1">
                        <a:defRPr kumimoji="0" kern="1200">
                          <a:solidFill>
                            <a:schemeClr val="dk1"/>
                          </a:solidFill>
                          <a:latin typeface="Arial"/>
                          <a:ea typeface=""/>
                          <a:cs typeface=""/>
                        </a:defRPr>
                      </a:lvl6pPr>
                      <a:lvl7pPr marL="2743200" algn="l" rtl="0" eaLnBrk="1" latinLnBrk="0" hangingPunct="1">
                        <a:defRPr kumimoji="0" kern="1200">
                          <a:solidFill>
                            <a:schemeClr val="dk1"/>
                          </a:solidFill>
                          <a:latin typeface="Arial"/>
                          <a:ea typeface=""/>
                          <a:cs typeface=""/>
                        </a:defRPr>
                      </a:lvl7pPr>
                      <a:lvl8pPr marL="3200400" algn="l" rtl="0" eaLnBrk="1" latinLnBrk="0" hangingPunct="1">
                        <a:defRPr kumimoji="0" kern="1200">
                          <a:solidFill>
                            <a:schemeClr val="dk1"/>
                          </a:solidFill>
                          <a:latin typeface="Arial"/>
                          <a:ea typeface=""/>
                          <a:cs typeface=""/>
                        </a:defRPr>
                      </a:lvl8pPr>
                      <a:lvl9pPr marL="3657600" algn="l" rtl="0" eaLnBrk="1" latinLnBrk="0" hangingPunct="1">
                        <a:defRPr kumimoji="0" kern="1200">
                          <a:solidFill>
                            <a:schemeClr val="dk1"/>
                          </a:solidFill>
                          <a:latin typeface="Arial"/>
                          <a:ea typeface=""/>
                          <a:cs typeface=""/>
                        </a:defRPr>
                      </a:lvl9pPr>
                    </a:lstStyle>
                    <a:p>
                      <a:pPr>
                        <a:spcBef>
                          <a:spcPts val="200"/>
                        </a:spcBef>
                        <a:spcAft>
                          <a:spcPts val="200"/>
                        </a:spcAft>
                      </a:pPr>
                      <a:r>
                        <a:rPr lang="en-US" sz="1600" dirty="0">
                          <a:solidFill>
                            <a:schemeClr val="tx1"/>
                          </a:solidFill>
                          <a:latin typeface="Arial" panose="020B0604020202020204" pitchFamily="34" charset="0"/>
                        </a:rPr>
                        <a:t>United</a:t>
                      </a:r>
                      <a:r>
                        <a:rPr lang="en-US" sz="1600" baseline="0" dirty="0">
                          <a:solidFill>
                            <a:schemeClr val="tx1"/>
                          </a:solidFill>
                          <a:latin typeface="Arial" panose="020B0604020202020204" pitchFamily="34" charset="0"/>
                        </a:rPr>
                        <a:t> Kingdom</a:t>
                      </a:r>
                      <a:endParaRPr lang="en-US" sz="1600" dirty="0">
                        <a:solidFill>
                          <a:schemeClr val="tx1"/>
                        </a:solidFill>
                        <a:latin typeface="Arial" panose="020B0604020202020204" pitchFamily="34" charset="0"/>
                      </a:endParaRPr>
                    </a:p>
                  </a:txBody>
                  <a:tcPr marL="137205" marR="137205" marT="51408" marB="51408">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6"/>
                    </a:solidFill>
                  </a:tcPr>
                </a:tc>
              </a:tr>
              <a:tr h="378066">
                <a:tc>
                  <a:txBody>
                    <a:bodyPr/>
                    <a:lstStyle>
                      <a:lvl1pPr marL="0" algn="l" rtl="0" eaLnBrk="1" latinLnBrk="0" hangingPunct="1">
                        <a:defRPr kumimoji="0" kern="1200">
                          <a:solidFill>
                            <a:schemeClr val="dk1"/>
                          </a:solidFill>
                          <a:latin typeface="Arial"/>
                          <a:ea typeface=""/>
                          <a:cs typeface=""/>
                        </a:defRPr>
                      </a:lvl1pPr>
                      <a:lvl2pPr marL="457200" algn="l" rtl="0" eaLnBrk="1" latinLnBrk="0" hangingPunct="1">
                        <a:defRPr kumimoji="0" kern="1200">
                          <a:solidFill>
                            <a:schemeClr val="dk1"/>
                          </a:solidFill>
                          <a:latin typeface="Arial"/>
                          <a:ea typeface=""/>
                          <a:cs typeface=""/>
                        </a:defRPr>
                      </a:lvl2pPr>
                      <a:lvl3pPr marL="914400" algn="l" rtl="0" eaLnBrk="1" latinLnBrk="0" hangingPunct="1">
                        <a:defRPr kumimoji="0" kern="1200">
                          <a:solidFill>
                            <a:schemeClr val="dk1"/>
                          </a:solidFill>
                          <a:latin typeface="Arial"/>
                          <a:ea typeface=""/>
                          <a:cs typeface=""/>
                        </a:defRPr>
                      </a:lvl3pPr>
                      <a:lvl4pPr marL="1371600" algn="l" rtl="0" eaLnBrk="1" latinLnBrk="0" hangingPunct="1">
                        <a:defRPr kumimoji="0" kern="1200">
                          <a:solidFill>
                            <a:schemeClr val="dk1"/>
                          </a:solidFill>
                          <a:latin typeface="Arial"/>
                          <a:ea typeface=""/>
                          <a:cs typeface=""/>
                        </a:defRPr>
                      </a:lvl4pPr>
                      <a:lvl5pPr marL="1828800" algn="l" rtl="0" eaLnBrk="1" latinLnBrk="0" hangingPunct="1">
                        <a:defRPr kumimoji="0" kern="1200">
                          <a:solidFill>
                            <a:schemeClr val="dk1"/>
                          </a:solidFill>
                          <a:latin typeface="Arial"/>
                          <a:ea typeface=""/>
                          <a:cs typeface=""/>
                        </a:defRPr>
                      </a:lvl5pPr>
                      <a:lvl6pPr marL="2286000" algn="l" rtl="0" eaLnBrk="1" latinLnBrk="0" hangingPunct="1">
                        <a:defRPr kumimoji="0" kern="1200">
                          <a:solidFill>
                            <a:schemeClr val="dk1"/>
                          </a:solidFill>
                          <a:latin typeface="Arial"/>
                          <a:ea typeface=""/>
                          <a:cs typeface=""/>
                        </a:defRPr>
                      </a:lvl6pPr>
                      <a:lvl7pPr marL="2743200" algn="l" rtl="0" eaLnBrk="1" latinLnBrk="0" hangingPunct="1">
                        <a:defRPr kumimoji="0" kern="1200">
                          <a:solidFill>
                            <a:schemeClr val="dk1"/>
                          </a:solidFill>
                          <a:latin typeface="Arial"/>
                          <a:ea typeface=""/>
                          <a:cs typeface=""/>
                        </a:defRPr>
                      </a:lvl7pPr>
                      <a:lvl8pPr marL="3200400" algn="l" rtl="0" eaLnBrk="1" latinLnBrk="0" hangingPunct="1">
                        <a:defRPr kumimoji="0" kern="1200">
                          <a:solidFill>
                            <a:schemeClr val="dk1"/>
                          </a:solidFill>
                          <a:latin typeface="Arial"/>
                          <a:ea typeface=""/>
                          <a:cs typeface=""/>
                        </a:defRPr>
                      </a:lvl8pPr>
                      <a:lvl9pPr marL="3657600" algn="l" rtl="0" eaLnBrk="1" latinLnBrk="0" hangingPunct="1">
                        <a:defRPr kumimoji="0" kern="1200">
                          <a:solidFill>
                            <a:schemeClr val="dk1"/>
                          </a:solidFill>
                          <a:latin typeface="Arial"/>
                          <a:ea typeface=""/>
                          <a:cs typeface=""/>
                        </a:defRPr>
                      </a:lvl9pPr>
                    </a:lstStyle>
                    <a:p>
                      <a:pPr>
                        <a:spcBef>
                          <a:spcPts val="200"/>
                        </a:spcBef>
                        <a:spcAft>
                          <a:spcPts val="200"/>
                        </a:spcAft>
                      </a:pPr>
                      <a:r>
                        <a:rPr lang="en-US" sz="1600" dirty="0">
                          <a:solidFill>
                            <a:schemeClr val="tx1"/>
                          </a:solidFill>
                          <a:latin typeface="Arial" panose="020B0604020202020204" pitchFamily="34" charset="0"/>
                        </a:rPr>
                        <a:t>Finland</a:t>
                      </a:r>
                    </a:p>
                  </a:txBody>
                  <a:tcPr marL="137205" marR="137205" marT="51408" marB="51408">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4"/>
                    </a:solidFill>
                  </a:tcPr>
                </a:tc>
                <a:tc>
                  <a:txBody>
                    <a:bodyPr/>
                    <a:lstStyle>
                      <a:lvl1pPr marL="0" algn="l" rtl="0" eaLnBrk="1" latinLnBrk="0" hangingPunct="1">
                        <a:defRPr kumimoji="0" kern="1200">
                          <a:solidFill>
                            <a:schemeClr val="dk1"/>
                          </a:solidFill>
                          <a:latin typeface="Arial"/>
                          <a:ea typeface=""/>
                          <a:cs typeface=""/>
                        </a:defRPr>
                      </a:lvl1pPr>
                      <a:lvl2pPr marL="457200" algn="l" rtl="0" eaLnBrk="1" latinLnBrk="0" hangingPunct="1">
                        <a:defRPr kumimoji="0" kern="1200">
                          <a:solidFill>
                            <a:schemeClr val="dk1"/>
                          </a:solidFill>
                          <a:latin typeface="Arial"/>
                          <a:ea typeface=""/>
                          <a:cs typeface=""/>
                        </a:defRPr>
                      </a:lvl2pPr>
                      <a:lvl3pPr marL="914400" algn="l" rtl="0" eaLnBrk="1" latinLnBrk="0" hangingPunct="1">
                        <a:defRPr kumimoji="0" kern="1200">
                          <a:solidFill>
                            <a:schemeClr val="dk1"/>
                          </a:solidFill>
                          <a:latin typeface="Arial"/>
                          <a:ea typeface=""/>
                          <a:cs typeface=""/>
                        </a:defRPr>
                      </a:lvl3pPr>
                      <a:lvl4pPr marL="1371600" algn="l" rtl="0" eaLnBrk="1" latinLnBrk="0" hangingPunct="1">
                        <a:defRPr kumimoji="0" kern="1200">
                          <a:solidFill>
                            <a:schemeClr val="dk1"/>
                          </a:solidFill>
                          <a:latin typeface="Arial"/>
                          <a:ea typeface=""/>
                          <a:cs typeface=""/>
                        </a:defRPr>
                      </a:lvl4pPr>
                      <a:lvl5pPr marL="1828800" algn="l" rtl="0" eaLnBrk="1" latinLnBrk="0" hangingPunct="1">
                        <a:defRPr kumimoji="0" kern="1200">
                          <a:solidFill>
                            <a:schemeClr val="dk1"/>
                          </a:solidFill>
                          <a:latin typeface="Arial"/>
                          <a:ea typeface=""/>
                          <a:cs typeface=""/>
                        </a:defRPr>
                      </a:lvl5pPr>
                      <a:lvl6pPr marL="2286000" algn="l" rtl="0" eaLnBrk="1" latinLnBrk="0" hangingPunct="1">
                        <a:defRPr kumimoji="0" kern="1200">
                          <a:solidFill>
                            <a:schemeClr val="dk1"/>
                          </a:solidFill>
                          <a:latin typeface="Arial"/>
                          <a:ea typeface=""/>
                          <a:cs typeface=""/>
                        </a:defRPr>
                      </a:lvl6pPr>
                      <a:lvl7pPr marL="2743200" algn="l" rtl="0" eaLnBrk="1" latinLnBrk="0" hangingPunct="1">
                        <a:defRPr kumimoji="0" kern="1200">
                          <a:solidFill>
                            <a:schemeClr val="dk1"/>
                          </a:solidFill>
                          <a:latin typeface="Arial"/>
                          <a:ea typeface=""/>
                          <a:cs typeface=""/>
                        </a:defRPr>
                      </a:lvl7pPr>
                      <a:lvl8pPr marL="3200400" algn="l" rtl="0" eaLnBrk="1" latinLnBrk="0" hangingPunct="1">
                        <a:defRPr kumimoji="0" kern="1200">
                          <a:solidFill>
                            <a:schemeClr val="dk1"/>
                          </a:solidFill>
                          <a:latin typeface="Arial"/>
                          <a:ea typeface=""/>
                          <a:cs typeface=""/>
                        </a:defRPr>
                      </a:lvl8pPr>
                      <a:lvl9pPr marL="3657600" algn="l" rtl="0" eaLnBrk="1" latinLnBrk="0" hangingPunct="1">
                        <a:defRPr kumimoji="0" kern="1200">
                          <a:solidFill>
                            <a:schemeClr val="dk1"/>
                          </a:solidFill>
                          <a:latin typeface="Arial"/>
                          <a:ea typeface=""/>
                          <a:cs typeface=""/>
                        </a:defRPr>
                      </a:lvl9pPr>
                    </a:lstStyle>
                    <a:p>
                      <a:pPr>
                        <a:spcBef>
                          <a:spcPts val="200"/>
                        </a:spcBef>
                        <a:spcAft>
                          <a:spcPts val="200"/>
                        </a:spcAft>
                      </a:pPr>
                      <a:r>
                        <a:rPr lang="en-US" sz="1600" dirty="0">
                          <a:solidFill>
                            <a:schemeClr val="tx1"/>
                          </a:solidFill>
                          <a:latin typeface="Arial" panose="020B0604020202020204" pitchFamily="34" charset="0"/>
                        </a:rPr>
                        <a:t>Norway</a:t>
                      </a:r>
                    </a:p>
                  </a:txBody>
                  <a:tcPr marL="137205" marR="137205" marT="51408" marB="51408">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4"/>
                    </a:solidFill>
                  </a:tcPr>
                </a:tc>
                <a:tc>
                  <a:txBody>
                    <a:bodyPr/>
                    <a:lstStyle>
                      <a:lvl1pPr marL="0" algn="l" rtl="0" eaLnBrk="1" latinLnBrk="0" hangingPunct="1">
                        <a:defRPr kumimoji="0" b="1" kern="1200">
                          <a:solidFill>
                            <a:schemeClr val="lt1"/>
                          </a:solidFill>
                          <a:latin typeface="Arial"/>
                          <a:ea typeface=""/>
                          <a:cs typeface=""/>
                        </a:defRPr>
                      </a:lvl1pPr>
                      <a:lvl2pPr marL="457200" algn="l" rtl="0" eaLnBrk="1" latinLnBrk="0" hangingPunct="1">
                        <a:defRPr kumimoji="0" b="1" kern="1200">
                          <a:solidFill>
                            <a:schemeClr val="lt1"/>
                          </a:solidFill>
                          <a:latin typeface="Arial"/>
                          <a:ea typeface=""/>
                          <a:cs typeface=""/>
                        </a:defRPr>
                      </a:lvl2pPr>
                      <a:lvl3pPr marL="914400" algn="l" rtl="0" eaLnBrk="1" latinLnBrk="0" hangingPunct="1">
                        <a:defRPr kumimoji="0" b="1" kern="1200">
                          <a:solidFill>
                            <a:schemeClr val="lt1"/>
                          </a:solidFill>
                          <a:latin typeface="Arial"/>
                          <a:ea typeface=""/>
                          <a:cs typeface=""/>
                        </a:defRPr>
                      </a:lvl3pPr>
                      <a:lvl4pPr marL="1371600" algn="l" rtl="0" eaLnBrk="1" latinLnBrk="0" hangingPunct="1">
                        <a:defRPr kumimoji="0" b="1" kern="1200">
                          <a:solidFill>
                            <a:schemeClr val="lt1"/>
                          </a:solidFill>
                          <a:latin typeface="Arial"/>
                          <a:ea typeface=""/>
                          <a:cs typeface=""/>
                        </a:defRPr>
                      </a:lvl4pPr>
                      <a:lvl5pPr marL="1828800" algn="l" rtl="0" eaLnBrk="1" latinLnBrk="0" hangingPunct="1">
                        <a:defRPr kumimoji="0" b="1" kern="1200">
                          <a:solidFill>
                            <a:schemeClr val="lt1"/>
                          </a:solidFill>
                          <a:latin typeface="Arial"/>
                          <a:ea typeface=""/>
                          <a:cs typeface=""/>
                        </a:defRPr>
                      </a:lvl5pPr>
                      <a:lvl6pPr marL="2286000" algn="l" rtl="0" eaLnBrk="1" latinLnBrk="0" hangingPunct="1">
                        <a:defRPr kumimoji="0" b="1" kern="1200">
                          <a:solidFill>
                            <a:schemeClr val="lt1"/>
                          </a:solidFill>
                          <a:latin typeface="Arial"/>
                          <a:ea typeface=""/>
                          <a:cs typeface=""/>
                        </a:defRPr>
                      </a:lvl6pPr>
                      <a:lvl7pPr marL="2743200" algn="l" rtl="0" eaLnBrk="1" latinLnBrk="0" hangingPunct="1">
                        <a:defRPr kumimoji="0" b="1" kern="1200">
                          <a:solidFill>
                            <a:schemeClr val="lt1"/>
                          </a:solidFill>
                          <a:latin typeface="Arial"/>
                          <a:ea typeface=""/>
                          <a:cs typeface=""/>
                        </a:defRPr>
                      </a:lvl7pPr>
                      <a:lvl8pPr marL="3200400" algn="l" rtl="0" eaLnBrk="1" latinLnBrk="0" hangingPunct="1">
                        <a:defRPr kumimoji="0" b="1" kern="1200">
                          <a:solidFill>
                            <a:schemeClr val="lt1"/>
                          </a:solidFill>
                          <a:latin typeface="Arial"/>
                          <a:ea typeface=""/>
                          <a:cs typeface=""/>
                        </a:defRPr>
                      </a:lvl8pPr>
                      <a:lvl9pPr marL="3657600" algn="l" rtl="0" eaLnBrk="1" latinLnBrk="0" hangingPunct="1">
                        <a:defRPr kumimoji="0" b="1" kern="1200">
                          <a:solidFill>
                            <a:schemeClr val="lt1"/>
                          </a:solidFill>
                          <a:latin typeface="Arial"/>
                          <a:ea typeface=""/>
                          <a:cs typeface=""/>
                        </a:defRPr>
                      </a:lvl9pPr>
                    </a:lstStyle>
                    <a:p>
                      <a:pPr>
                        <a:spcBef>
                          <a:spcPts val="200"/>
                        </a:spcBef>
                        <a:spcAft>
                          <a:spcPts val="200"/>
                        </a:spcAft>
                      </a:pPr>
                      <a:endParaRPr lang="en-US" sz="1600" b="0" dirty="0">
                        <a:solidFill>
                          <a:schemeClr val="tx1"/>
                        </a:solidFill>
                        <a:latin typeface="Arial" panose="020B0604020202020204" pitchFamily="34" charset="0"/>
                      </a:endParaRPr>
                    </a:p>
                  </a:txBody>
                  <a:tcPr marL="137205" marR="137205" marT="51408" marB="51408">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4"/>
                    </a:solidFill>
                  </a:tcPr>
                </a:tc>
              </a:tr>
            </a:tbl>
          </a:graphicData>
        </a:graphic>
      </p:graphicFrame>
      <p:sp>
        <p:nvSpPr>
          <p:cNvPr id="4" name="Footer Placeholder 3"/>
          <p:cNvSpPr>
            <a:spLocks noGrp="1"/>
          </p:cNvSpPr>
          <p:nvPr>
            <p:ph type="ftr" sz="quarter" idx="11"/>
          </p:nvPr>
        </p:nvSpPr>
        <p:spPr/>
        <p:txBody>
          <a:bodyPr/>
          <a:lstStyle/>
          <a:p>
            <a:r>
              <a:rPr lang="en-US" smtClean="0"/>
              <a:t>Taxation - Expatriates and Foreign nationals</a:t>
            </a:r>
            <a:endParaRPr lang="en-GB" dirty="0"/>
          </a:p>
        </p:txBody>
      </p:sp>
    </p:spTree>
    <p:extLst>
      <p:ext uri="{BB962C8B-B14F-4D97-AF65-F5344CB8AC3E}">
        <p14:creationId xmlns:p14="http://schemas.microsoft.com/office/powerpoint/2010/main" xmlns="" val="90002237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Questions?</a:t>
            </a:r>
            <a:endParaRPr lang="en-US" dirty="0"/>
          </a:p>
        </p:txBody>
      </p:sp>
      <p:pic>
        <p:nvPicPr>
          <p:cNvPr id="9218" name="Picture 2"/>
          <p:cNvPicPr>
            <a:picLocks noGrp="1" noChangeAspect="1" noChangeArrowheads="1"/>
          </p:cNvPicPr>
          <p:nvPr>
            <p:ph idx="1"/>
          </p:nvPr>
        </p:nvPicPr>
        <p:blipFill>
          <a:blip r:embed="rId2">
            <a:extLst>
              <a:ext uri="{28A0092B-C50C-407E-A947-70E740481C1C}">
                <a14:useLocalDpi xmlns:a14="http://schemas.microsoft.com/office/drawing/2010/main" xmlns="" val="0"/>
              </a:ext>
            </a:extLst>
          </a:blip>
          <a:srcRect/>
          <a:stretch>
            <a:fillRect/>
          </a:stretch>
        </p:blipFill>
        <p:spPr bwMode="auto">
          <a:xfrm>
            <a:off x="457200" y="1563280"/>
            <a:ext cx="8229600" cy="4422003"/>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3" name="Footer Placeholder 2"/>
          <p:cNvSpPr>
            <a:spLocks noGrp="1"/>
          </p:cNvSpPr>
          <p:nvPr>
            <p:ph type="ftr" sz="quarter" idx="11"/>
          </p:nvPr>
        </p:nvSpPr>
        <p:spPr/>
        <p:txBody>
          <a:bodyPr/>
          <a:lstStyle/>
          <a:p>
            <a:r>
              <a:rPr lang="en-US" smtClean="0"/>
              <a:t>Taxation - Expatriates and Foreign nationals</a:t>
            </a:r>
            <a:endParaRPr lang="en-GB" dirty="0"/>
          </a:p>
        </p:txBody>
      </p:sp>
    </p:spTree>
    <p:extLst>
      <p:ext uri="{BB962C8B-B14F-4D97-AF65-F5344CB8AC3E}">
        <p14:creationId xmlns:p14="http://schemas.microsoft.com/office/powerpoint/2010/main" xmlns="" val="24563813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ctrTitle"/>
          </p:nvPr>
        </p:nvSpPr>
        <p:spPr/>
        <p:txBody>
          <a:bodyPr/>
          <a:lstStyle/>
          <a:p>
            <a:r>
              <a:rPr lang="en-US" dirty="0" smtClean="0"/>
              <a:t>Thank you</a:t>
            </a:r>
            <a:endParaRPr lang="en-US" dirty="0"/>
          </a:p>
        </p:txBody>
      </p:sp>
    </p:spTree>
    <p:extLst>
      <p:ext uri="{BB962C8B-B14F-4D97-AF65-F5344CB8AC3E}">
        <p14:creationId xmlns:p14="http://schemas.microsoft.com/office/powerpoint/2010/main" xmlns="" val="1675479075"/>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2"/>
          <p:cNvSpPr txBox="1">
            <a:spLocks noChangeArrowheads="1"/>
          </p:cNvSpPr>
          <p:nvPr/>
        </p:nvSpPr>
        <p:spPr bwMode="auto">
          <a:xfrm>
            <a:off x="457200" y="484632"/>
            <a:ext cx="3529374" cy="5443714"/>
          </a:xfrm>
          <a:prstGeom prst="rect">
            <a:avLst/>
          </a:prstGeom>
          <a:noFill/>
          <a:ln w="9525" algn="ctr">
            <a:noFill/>
            <a:miter lim="800000"/>
            <a:headEnd/>
            <a:tailEnd/>
          </a:ln>
        </p:spPr>
        <p:txBody>
          <a:bodyPr lIns="0" tIns="0" rIns="0" bIns="0"/>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r>
              <a:rPr lang="en-US" sz="1400" baseline="30000" dirty="0">
                <a:solidFill>
                  <a:schemeClr val="bg1"/>
                </a:solidFill>
              </a:rPr>
              <a:t>EY  |  Assurance | Tax | Transactions | Advisory</a:t>
            </a:r>
          </a:p>
          <a:p>
            <a:endParaRPr lang="en-US" sz="1400" baseline="30000" dirty="0">
              <a:solidFill>
                <a:schemeClr val="bg1"/>
              </a:solidFill>
            </a:endParaRPr>
          </a:p>
          <a:p>
            <a:r>
              <a:rPr lang="en-US" sz="1400" baseline="30000" dirty="0">
                <a:solidFill>
                  <a:schemeClr val="bg1"/>
                </a:solidFill>
              </a:rPr>
              <a:t>About EY</a:t>
            </a:r>
          </a:p>
          <a:p>
            <a:r>
              <a:rPr lang="en-US" sz="1400" baseline="30000" dirty="0">
                <a:solidFill>
                  <a:schemeClr val="bg1"/>
                </a:solidFill>
              </a:rPr>
              <a:t>EY is a global leader in assurance, tax, transaction and advisory services. The insights and quality services we deliver help build trust and confidence in the capital markets and in economies the world over. We develop outstanding leaders who team to deliver on our promises to all of our stakeholders. In so doing, we play a critical role in building a better working world for our people, for our clients and for our communities.</a:t>
            </a:r>
          </a:p>
          <a:p>
            <a:r>
              <a:rPr lang="en-US" sz="1400" baseline="30000" dirty="0">
                <a:solidFill>
                  <a:schemeClr val="bg1"/>
                </a:solidFill>
              </a:rPr>
              <a:t>EY refers to the global organization, and may refer to one or more, of the member firms of Ernst &amp; Young Global Limited, each of which is a separate legal entity. Ernst &amp; Young Global Limited, a UK company limited by guarantee, does not provide services to clients. For more information about our organization, please visit ey.com.</a:t>
            </a:r>
          </a:p>
          <a:p>
            <a:endParaRPr lang="en-US" sz="1400" baseline="30000" dirty="0">
              <a:solidFill>
                <a:schemeClr val="bg1"/>
              </a:solidFill>
            </a:endParaRPr>
          </a:p>
          <a:p>
            <a:r>
              <a:rPr lang="en-US" sz="1400" baseline="30000" dirty="0">
                <a:solidFill>
                  <a:schemeClr val="bg1"/>
                </a:solidFill>
              </a:rPr>
              <a:t>Ernst &amp; Young LLP is a client-serving member firm of Ernst &amp; Young Global Limited operating in the US. </a:t>
            </a:r>
          </a:p>
          <a:p>
            <a:endParaRPr lang="en-US" sz="1400" baseline="30000" dirty="0">
              <a:solidFill>
                <a:schemeClr val="bg1"/>
              </a:solidFill>
            </a:endParaRPr>
          </a:p>
          <a:p>
            <a:r>
              <a:rPr lang="en-US" sz="1400" baseline="30000" dirty="0">
                <a:solidFill>
                  <a:schemeClr val="bg1"/>
                </a:solidFill>
              </a:rPr>
              <a:t>© 2016 Ernst &amp; Young LLP. </a:t>
            </a:r>
            <a:br>
              <a:rPr lang="en-US" sz="1400" baseline="30000" dirty="0">
                <a:solidFill>
                  <a:schemeClr val="bg1"/>
                </a:solidFill>
              </a:rPr>
            </a:br>
            <a:r>
              <a:rPr lang="en-US" sz="1400" baseline="30000" dirty="0">
                <a:solidFill>
                  <a:schemeClr val="bg1"/>
                </a:solidFill>
              </a:rPr>
              <a:t>All Rights Reserved.</a:t>
            </a:r>
          </a:p>
          <a:p>
            <a:endParaRPr lang="en-US" sz="1400" baseline="30000" dirty="0">
              <a:solidFill>
                <a:schemeClr val="bg1"/>
              </a:solidFill>
            </a:endParaRPr>
          </a:p>
          <a:p>
            <a:r>
              <a:rPr lang="en-US" sz="1400" baseline="30000" dirty="0">
                <a:solidFill>
                  <a:schemeClr val="bg1"/>
                </a:solidFill>
              </a:rPr>
              <a:t>BSC No. 1607-1986902</a:t>
            </a:r>
          </a:p>
          <a:p>
            <a:endParaRPr lang="en-US" sz="1400" baseline="30000" dirty="0">
              <a:solidFill>
                <a:schemeClr val="bg1"/>
              </a:solidFill>
            </a:endParaRPr>
          </a:p>
          <a:p>
            <a:r>
              <a:rPr lang="en-US" sz="1400" baseline="30000" dirty="0">
                <a:solidFill>
                  <a:schemeClr val="bg1"/>
                </a:solidFill>
              </a:rPr>
              <a:t>ey.com</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134493"/>
            <a:ext cx="8229600" cy="804672"/>
          </a:xfrm>
        </p:spPr>
        <p:txBody>
          <a:bodyPr/>
          <a:lstStyle/>
          <a:p>
            <a:r>
              <a:rPr lang="en-US" sz="3200" dirty="0" smtClean="0"/>
              <a:t>Payroll for </a:t>
            </a:r>
            <a:r>
              <a:rPr lang="en-US" sz="3200" dirty="0"/>
              <a:t>m</a:t>
            </a:r>
            <a:r>
              <a:rPr lang="en-US" sz="3200" dirty="0" smtClean="0"/>
              <a:t>obile </a:t>
            </a:r>
            <a:r>
              <a:rPr lang="en-US" sz="3200" dirty="0"/>
              <a:t>e</a:t>
            </a:r>
            <a:r>
              <a:rPr lang="en-US" sz="3200" dirty="0" smtClean="0"/>
              <a:t>mployees</a:t>
            </a:r>
            <a:endParaRPr lang="en-US" sz="3200" dirty="0"/>
          </a:p>
        </p:txBody>
      </p:sp>
      <p:sp>
        <p:nvSpPr>
          <p:cNvPr id="2" name="Footer Placeholder 1"/>
          <p:cNvSpPr>
            <a:spLocks noGrp="1"/>
          </p:cNvSpPr>
          <p:nvPr>
            <p:ph type="ftr" sz="quarter" idx="10"/>
          </p:nvPr>
        </p:nvSpPr>
        <p:spPr/>
        <p:txBody>
          <a:bodyPr/>
          <a:lstStyle/>
          <a:p>
            <a:r>
              <a:rPr lang="en-US" smtClean="0"/>
              <a:t>Taxation - Expatriates and Foreign nationals</a:t>
            </a:r>
            <a:endParaRPr lang="en-US" dirty="0"/>
          </a:p>
        </p:txBody>
      </p:sp>
    </p:spTree>
    <p:extLst>
      <p:ext uri="{BB962C8B-B14F-4D97-AF65-F5344CB8AC3E}">
        <p14:creationId xmlns:p14="http://schemas.microsoft.com/office/powerpoint/2010/main" xmlns="" val="384051164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a:spLocks noGrp="1"/>
          </p:cNvSpPr>
          <p:nvPr>
            <p:ph type="title"/>
          </p:nvPr>
        </p:nvSpPr>
        <p:spPr/>
        <p:txBody>
          <a:bodyPr/>
          <a:lstStyle/>
          <a:p>
            <a:r>
              <a:rPr lang="en-US" altLang="en-US" dirty="0" smtClean="0"/>
              <a:t>Payroll process – </a:t>
            </a:r>
            <a:br>
              <a:rPr lang="en-US" altLang="en-US" dirty="0" smtClean="0"/>
            </a:br>
            <a:r>
              <a:rPr lang="en-US" altLang="en-US" dirty="0" smtClean="0"/>
              <a:t>The mobility lifecycle</a:t>
            </a:r>
            <a:br>
              <a:rPr lang="en-US" altLang="en-US" dirty="0" smtClean="0"/>
            </a:br>
            <a:endParaRPr lang="en-US" altLang="en-US" b="0" dirty="0" smtClean="0"/>
          </a:p>
        </p:txBody>
      </p:sp>
      <p:pic>
        <p:nvPicPr>
          <p:cNvPr id="4099" name="Picture 3"/>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304800" y="1371600"/>
            <a:ext cx="8572500" cy="449580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3" name="Rectangle 2"/>
          <p:cNvSpPr/>
          <p:nvPr/>
        </p:nvSpPr>
        <p:spPr>
          <a:xfrm rot="2003565">
            <a:off x="6272770" y="1051570"/>
            <a:ext cx="1457322" cy="400110"/>
          </a:xfrm>
          <a:prstGeom prst="rect">
            <a:avLst/>
          </a:prstGeom>
          <a:noFill/>
        </p:spPr>
        <p:txBody>
          <a:bodyPr wrap="none" lIns="91440" tIns="45720" rIns="91440" bIns="45720">
            <a:spAutoFit/>
          </a:bodyPr>
          <a:lstStyle/>
          <a:p>
            <a:pPr algn="ctr"/>
            <a:r>
              <a:rPr lang="en-US" sz="20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EYInterstate Light" panose="02000506000000020004" pitchFamily="2" charset="0"/>
              </a:rPr>
              <a:t>Illustrative</a:t>
            </a:r>
            <a:endParaRPr lang="en-US" sz="5400" b="1" cap="none" spc="0"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EYInterstate Light" panose="02000506000000020004" pitchFamily="2" charset="0"/>
            </a:endParaRPr>
          </a:p>
        </p:txBody>
      </p:sp>
      <p:sp>
        <p:nvSpPr>
          <p:cNvPr id="4" name="Frame 3"/>
          <p:cNvSpPr/>
          <p:nvPr/>
        </p:nvSpPr>
        <p:spPr>
          <a:xfrm rot="1974192">
            <a:off x="6277119" y="1042523"/>
            <a:ext cx="1445106" cy="418206"/>
          </a:xfrm>
          <a:prstGeom prst="frame">
            <a:avLst>
              <a:gd name="adj1" fmla="val 6572"/>
            </a:avLst>
          </a:prstGeom>
          <a:ln/>
        </p:spPr>
        <p:style>
          <a:lnRef idx="2">
            <a:schemeClr val="accent1"/>
          </a:lnRef>
          <a:fillRef idx="1">
            <a:schemeClr val="lt1"/>
          </a:fillRef>
          <a:effectRef idx="0">
            <a:schemeClr val="accent1"/>
          </a:effectRef>
          <a:fontRef idx="minor">
            <a:schemeClr val="dk1"/>
          </a:fontRef>
        </p:style>
        <p:txBody>
          <a:bodyPr rtlCol="0" anchor="t" anchorCtr="0"/>
          <a:lstStyle/>
          <a:p>
            <a:pPr algn="ctr"/>
            <a:endParaRPr lang="en-US" sz="1200" dirty="0">
              <a:solidFill>
                <a:schemeClr val="tx1"/>
              </a:solidFill>
            </a:endParaRPr>
          </a:p>
        </p:txBody>
      </p:sp>
      <p:sp>
        <p:nvSpPr>
          <p:cNvPr id="2" name="Footer Placeholder 1"/>
          <p:cNvSpPr>
            <a:spLocks noGrp="1"/>
          </p:cNvSpPr>
          <p:nvPr>
            <p:ph type="ftr" sz="quarter" idx="11"/>
          </p:nvPr>
        </p:nvSpPr>
        <p:spPr/>
        <p:txBody>
          <a:bodyPr/>
          <a:lstStyle/>
          <a:p>
            <a:r>
              <a:rPr lang="en-US" smtClean="0"/>
              <a:t>Taxation - Expatriates and Foreign nationals</a:t>
            </a:r>
            <a:endParaRPr lang="en-GB" dirty="0"/>
          </a:p>
        </p:txBody>
      </p:sp>
    </p:spTree>
    <p:extLst>
      <p:ext uri="{BB962C8B-B14F-4D97-AF65-F5344CB8AC3E}">
        <p14:creationId xmlns:p14="http://schemas.microsoft.com/office/powerpoint/2010/main" xmlns="" val="232491488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a:spLocks noGrp="1"/>
          </p:cNvSpPr>
          <p:nvPr>
            <p:ph type="title"/>
          </p:nvPr>
        </p:nvSpPr>
        <p:spPr/>
        <p:txBody>
          <a:bodyPr/>
          <a:lstStyle/>
          <a:p>
            <a:r>
              <a:rPr lang="en-US" altLang="en-US" dirty="0" smtClean="0"/>
              <a:t>Payroll best practices – </a:t>
            </a:r>
            <a:br>
              <a:rPr lang="en-US" altLang="en-US" dirty="0" smtClean="0"/>
            </a:br>
            <a:r>
              <a:rPr lang="en-US" altLang="en-US" dirty="0" smtClean="0"/>
              <a:t>Sample decision guide</a:t>
            </a:r>
          </a:p>
        </p:txBody>
      </p:sp>
      <p:sp>
        <p:nvSpPr>
          <p:cNvPr id="17411" name="Rectangle 3"/>
          <p:cNvSpPr>
            <a:spLocks noChangeArrowheads="1"/>
          </p:cNvSpPr>
          <p:nvPr/>
        </p:nvSpPr>
        <p:spPr bwMode="auto">
          <a:xfrm>
            <a:off x="457200" y="1295400"/>
            <a:ext cx="2209800" cy="381000"/>
          </a:xfrm>
          <a:prstGeom prst="rect">
            <a:avLst/>
          </a:prstGeom>
          <a:solidFill>
            <a:schemeClr val="accent2"/>
          </a:solidFill>
          <a:ln>
            <a:noFill/>
          </a:ln>
          <a:extLst>
            <a:ext uri="{91240B29-F687-4F45-9708-019B960494DF}">
              <a14:hiddenLine xmlns:a14="http://schemas.microsoft.com/office/drawing/2010/main" xmlns="" w="9525" algn="ctr">
                <a:solidFill>
                  <a:srgbClr val="000000"/>
                </a:solidFill>
                <a:round/>
                <a:headEnd/>
                <a:tailEnd/>
              </a14:hiddenLine>
            </a:ext>
          </a:extLst>
        </p:spPr>
        <p:txBody>
          <a:bodyPr wrap="none" lIns="0" tIns="0" rIns="0" bIns="0"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algn="ctr" eaLnBrk="0" fontAlgn="base" hangingPunct="0">
              <a:spcBef>
                <a:spcPct val="0"/>
              </a:spcBef>
              <a:spcAft>
                <a:spcPct val="0"/>
              </a:spcAft>
              <a:defRPr>
                <a:solidFill>
                  <a:schemeClr val="tx1"/>
                </a:solidFill>
                <a:latin typeface="Arial" charset="0"/>
              </a:defRPr>
            </a:lvl6pPr>
            <a:lvl7pPr marL="2971800" indent="-228600" algn="ctr" eaLnBrk="0" fontAlgn="base" hangingPunct="0">
              <a:spcBef>
                <a:spcPct val="0"/>
              </a:spcBef>
              <a:spcAft>
                <a:spcPct val="0"/>
              </a:spcAft>
              <a:defRPr>
                <a:solidFill>
                  <a:schemeClr val="tx1"/>
                </a:solidFill>
                <a:latin typeface="Arial" charset="0"/>
              </a:defRPr>
            </a:lvl7pPr>
            <a:lvl8pPr marL="3429000" indent="-228600" algn="ctr" eaLnBrk="0" fontAlgn="base" hangingPunct="0">
              <a:spcBef>
                <a:spcPct val="0"/>
              </a:spcBef>
              <a:spcAft>
                <a:spcPct val="0"/>
              </a:spcAft>
              <a:defRPr>
                <a:solidFill>
                  <a:schemeClr val="tx1"/>
                </a:solidFill>
                <a:latin typeface="Arial" charset="0"/>
              </a:defRPr>
            </a:lvl8pPr>
            <a:lvl9pPr marL="3886200" indent="-228600" algn="ctr" eaLnBrk="0" fontAlgn="base" hangingPunct="0">
              <a:spcBef>
                <a:spcPct val="0"/>
              </a:spcBef>
              <a:spcAft>
                <a:spcPct val="0"/>
              </a:spcAft>
              <a:defRPr>
                <a:solidFill>
                  <a:schemeClr val="tx1"/>
                </a:solidFill>
                <a:latin typeface="Arial" charset="0"/>
              </a:defRPr>
            </a:lvl9pPr>
          </a:lstStyle>
          <a:p>
            <a:pPr algn="ctr" eaLnBrk="1" hangingPunct="1"/>
            <a:r>
              <a:rPr lang="en-US" altLang="en-US" sz="1400" dirty="0" smtClean="0"/>
              <a:t>Move Type</a:t>
            </a:r>
            <a:r>
              <a:rPr lang="en-US" altLang="en-US" sz="1400" dirty="0"/>
              <a:t>?</a:t>
            </a:r>
          </a:p>
        </p:txBody>
      </p:sp>
      <p:sp>
        <p:nvSpPr>
          <p:cNvPr id="17412" name="Rectangle 4"/>
          <p:cNvSpPr>
            <a:spLocks noChangeArrowheads="1"/>
          </p:cNvSpPr>
          <p:nvPr/>
        </p:nvSpPr>
        <p:spPr bwMode="auto">
          <a:xfrm>
            <a:off x="457200" y="1981200"/>
            <a:ext cx="2209800" cy="304800"/>
          </a:xfrm>
          <a:prstGeom prst="rect">
            <a:avLst/>
          </a:prstGeom>
          <a:solidFill>
            <a:schemeClr val="accent1"/>
          </a:solidFill>
          <a:ln>
            <a:noFill/>
          </a:ln>
          <a:extLst>
            <a:ext uri="{91240B29-F687-4F45-9708-019B960494DF}">
              <a14:hiddenLine xmlns:a14="http://schemas.microsoft.com/office/drawing/2010/main" xmlns="" w="9525" algn="ctr">
                <a:solidFill>
                  <a:srgbClr val="000000"/>
                </a:solidFill>
                <a:round/>
                <a:headEnd/>
                <a:tailEnd/>
              </a14:hiddenLine>
            </a:ext>
          </a:extLst>
        </p:spPr>
        <p:txBody>
          <a:bodyPr wrap="none" lIns="0" tIns="0" rIns="0" bIns="0"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algn="ctr" eaLnBrk="0" fontAlgn="base" hangingPunct="0">
              <a:spcBef>
                <a:spcPct val="0"/>
              </a:spcBef>
              <a:spcAft>
                <a:spcPct val="0"/>
              </a:spcAft>
              <a:defRPr>
                <a:solidFill>
                  <a:schemeClr val="tx1"/>
                </a:solidFill>
                <a:latin typeface="Arial" charset="0"/>
              </a:defRPr>
            </a:lvl6pPr>
            <a:lvl7pPr marL="2971800" indent="-228600" algn="ctr" eaLnBrk="0" fontAlgn="base" hangingPunct="0">
              <a:spcBef>
                <a:spcPct val="0"/>
              </a:spcBef>
              <a:spcAft>
                <a:spcPct val="0"/>
              </a:spcAft>
              <a:defRPr>
                <a:solidFill>
                  <a:schemeClr val="tx1"/>
                </a:solidFill>
                <a:latin typeface="Arial" charset="0"/>
              </a:defRPr>
            </a:lvl7pPr>
            <a:lvl8pPr marL="3429000" indent="-228600" algn="ctr" eaLnBrk="0" fontAlgn="base" hangingPunct="0">
              <a:spcBef>
                <a:spcPct val="0"/>
              </a:spcBef>
              <a:spcAft>
                <a:spcPct val="0"/>
              </a:spcAft>
              <a:defRPr>
                <a:solidFill>
                  <a:schemeClr val="tx1"/>
                </a:solidFill>
                <a:latin typeface="Arial" charset="0"/>
              </a:defRPr>
            </a:lvl8pPr>
            <a:lvl9pPr marL="3886200" indent="-228600" algn="ctr" eaLnBrk="0" fontAlgn="base" hangingPunct="0">
              <a:spcBef>
                <a:spcPct val="0"/>
              </a:spcBef>
              <a:spcAft>
                <a:spcPct val="0"/>
              </a:spcAft>
              <a:defRPr>
                <a:solidFill>
                  <a:schemeClr val="tx1"/>
                </a:solidFill>
                <a:latin typeface="Arial" charset="0"/>
              </a:defRPr>
            </a:lvl9pPr>
          </a:lstStyle>
          <a:p>
            <a:pPr algn="ctr" eaLnBrk="1" hangingPunct="1"/>
            <a:r>
              <a:rPr lang="en-US" altLang="en-US" sz="1400" dirty="0" smtClean="0"/>
              <a:t>Relocation</a:t>
            </a:r>
            <a:endParaRPr lang="en-US" altLang="en-US" sz="1400" dirty="0"/>
          </a:p>
        </p:txBody>
      </p:sp>
      <p:sp>
        <p:nvSpPr>
          <p:cNvPr id="17413" name="Rectangle 5"/>
          <p:cNvSpPr>
            <a:spLocks noChangeArrowheads="1"/>
          </p:cNvSpPr>
          <p:nvPr/>
        </p:nvSpPr>
        <p:spPr bwMode="auto">
          <a:xfrm>
            <a:off x="2971800" y="1981200"/>
            <a:ext cx="2209800" cy="304800"/>
          </a:xfrm>
          <a:prstGeom prst="rect">
            <a:avLst/>
          </a:prstGeom>
          <a:solidFill>
            <a:schemeClr val="accent1"/>
          </a:solidFill>
          <a:ln>
            <a:noFill/>
          </a:ln>
          <a:extLst>
            <a:ext uri="{91240B29-F687-4F45-9708-019B960494DF}">
              <a14:hiddenLine xmlns:a14="http://schemas.microsoft.com/office/drawing/2010/main" xmlns="" w="9525" algn="ctr">
                <a:solidFill>
                  <a:srgbClr val="000000"/>
                </a:solidFill>
                <a:round/>
                <a:headEnd/>
                <a:tailEnd/>
              </a14:hiddenLine>
            </a:ext>
          </a:extLst>
        </p:spPr>
        <p:txBody>
          <a:bodyPr wrap="none" lIns="0" tIns="0" rIns="0" bIns="0"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algn="ctr" eaLnBrk="0" fontAlgn="base" hangingPunct="0">
              <a:spcBef>
                <a:spcPct val="0"/>
              </a:spcBef>
              <a:spcAft>
                <a:spcPct val="0"/>
              </a:spcAft>
              <a:defRPr>
                <a:solidFill>
                  <a:schemeClr val="tx1"/>
                </a:solidFill>
                <a:latin typeface="Arial" charset="0"/>
              </a:defRPr>
            </a:lvl6pPr>
            <a:lvl7pPr marL="2971800" indent="-228600" algn="ctr" eaLnBrk="0" fontAlgn="base" hangingPunct="0">
              <a:spcBef>
                <a:spcPct val="0"/>
              </a:spcBef>
              <a:spcAft>
                <a:spcPct val="0"/>
              </a:spcAft>
              <a:defRPr>
                <a:solidFill>
                  <a:schemeClr val="tx1"/>
                </a:solidFill>
                <a:latin typeface="Arial" charset="0"/>
              </a:defRPr>
            </a:lvl7pPr>
            <a:lvl8pPr marL="3429000" indent="-228600" algn="ctr" eaLnBrk="0" fontAlgn="base" hangingPunct="0">
              <a:spcBef>
                <a:spcPct val="0"/>
              </a:spcBef>
              <a:spcAft>
                <a:spcPct val="0"/>
              </a:spcAft>
              <a:defRPr>
                <a:solidFill>
                  <a:schemeClr val="tx1"/>
                </a:solidFill>
                <a:latin typeface="Arial" charset="0"/>
              </a:defRPr>
            </a:lvl8pPr>
            <a:lvl9pPr marL="3886200" indent="-228600" algn="ctr" eaLnBrk="0" fontAlgn="base" hangingPunct="0">
              <a:spcBef>
                <a:spcPct val="0"/>
              </a:spcBef>
              <a:spcAft>
                <a:spcPct val="0"/>
              </a:spcAft>
              <a:defRPr>
                <a:solidFill>
                  <a:schemeClr val="tx1"/>
                </a:solidFill>
                <a:latin typeface="Arial" charset="0"/>
              </a:defRPr>
            </a:lvl9pPr>
          </a:lstStyle>
          <a:p>
            <a:pPr algn="ctr" eaLnBrk="1" hangingPunct="1"/>
            <a:r>
              <a:rPr lang="en-US" altLang="en-US" sz="1400" dirty="0" smtClean="0"/>
              <a:t>Secondment</a:t>
            </a:r>
            <a:endParaRPr lang="en-US" altLang="en-US" sz="1400" dirty="0"/>
          </a:p>
        </p:txBody>
      </p:sp>
      <p:cxnSp>
        <p:nvCxnSpPr>
          <p:cNvPr id="17414" name="Straight Arrow Connector 7"/>
          <p:cNvCxnSpPr>
            <a:cxnSpLocks noChangeShapeType="1"/>
            <a:stCxn id="17411" idx="2"/>
            <a:endCxn id="17412" idx="0"/>
          </p:cNvCxnSpPr>
          <p:nvPr/>
        </p:nvCxnSpPr>
        <p:spPr bwMode="auto">
          <a:xfrm>
            <a:off x="1562100" y="1676400"/>
            <a:ext cx="0" cy="304800"/>
          </a:xfrm>
          <a:prstGeom prst="straightConnector1">
            <a:avLst/>
          </a:prstGeom>
          <a:noFill/>
          <a:ln w="9525" algn="ctr">
            <a:solidFill>
              <a:schemeClr val="accent1"/>
            </a:solidFill>
            <a:round/>
            <a:headEnd/>
            <a:tailEnd type="arrow" w="med" len="med"/>
          </a:ln>
          <a:extLst>
            <a:ext uri="{909E8E84-426E-40DD-AFC4-6F175D3DCCD1}">
              <a14:hiddenFill xmlns:a14="http://schemas.microsoft.com/office/drawing/2010/main" xmlns="">
                <a:noFill/>
              </a14:hiddenFill>
            </a:ext>
          </a:extLst>
        </p:spPr>
      </p:cxnSp>
      <p:cxnSp>
        <p:nvCxnSpPr>
          <p:cNvPr id="17415" name="Straight Connector 9"/>
          <p:cNvCxnSpPr>
            <a:cxnSpLocks noChangeShapeType="1"/>
            <a:stCxn id="17411" idx="3"/>
          </p:cNvCxnSpPr>
          <p:nvPr/>
        </p:nvCxnSpPr>
        <p:spPr bwMode="auto">
          <a:xfrm>
            <a:off x="2667000" y="1485900"/>
            <a:ext cx="1409700" cy="0"/>
          </a:xfrm>
          <a:prstGeom prst="line">
            <a:avLst/>
          </a:prstGeom>
          <a:noFill/>
          <a:ln w="9525" algn="ctr">
            <a:solidFill>
              <a:schemeClr val="accent1"/>
            </a:solidFill>
            <a:round/>
            <a:headEnd/>
            <a:tailEnd/>
          </a:ln>
          <a:extLst>
            <a:ext uri="{909E8E84-426E-40DD-AFC4-6F175D3DCCD1}">
              <a14:hiddenFill xmlns:a14="http://schemas.microsoft.com/office/drawing/2010/main" xmlns="">
                <a:noFill/>
              </a14:hiddenFill>
            </a:ext>
          </a:extLst>
        </p:spPr>
      </p:cxnSp>
      <p:cxnSp>
        <p:nvCxnSpPr>
          <p:cNvPr id="17416" name="Straight Arrow Connector 12"/>
          <p:cNvCxnSpPr>
            <a:cxnSpLocks noChangeShapeType="1"/>
            <a:endCxn id="17413" idx="0"/>
          </p:cNvCxnSpPr>
          <p:nvPr/>
        </p:nvCxnSpPr>
        <p:spPr bwMode="auto">
          <a:xfrm>
            <a:off x="4076700" y="1485900"/>
            <a:ext cx="0" cy="495300"/>
          </a:xfrm>
          <a:prstGeom prst="straightConnector1">
            <a:avLst/>
          </a:prstGeom>
          <a:noFill/>
          <a:ln w="9525" algn="ctr">
            <a:solidFill>
              <a:schemeClr val="accent1"/>
            </a:solidFill>
            <a:round/>
            <a:headEnd/>
            <a:tailEnd type="arrow" w="med" len="med"/>
          </a:ln>
          <a:extLst>
            <a:ext uri="{909E8E84-426E-40DD-AFC4-6F175D3DCCD1}">
              <a14:hiddenFill xmlns:a14="http://schemas.microsoft.com/office/drawing/2010/main" xmlns="">
                <a:noFill/>
              </a14:hiddenFill>
            </a:ext>
          </a:extLst>
        </p:spPr>
      </p:cxnSp>
      <p:sp>
        <p:nvSpPr>
          <p:cNvPr id="16" name="Oval 15"/>
          <p:cNvSpPr/>
          <p:nvPr/>
        </p:nvSpPr>
        <p:spPr bwMode="auto">
          <a:xfrm>
            <a:off x="838200" y="4648200"/>
            <a:ext cx="1447800" cy="1371600"/>
          </a:xfrm>
          <a:prstGeom prst="ellipse">
            <a:avLst/>
          </a:prstGeom>
          <a:solidFill>
            <a:schemeClr val="accent1">
              <a:lumMod val="20000"/>
              <a:lumOff val="80000"/>
            </a:schemeClr>
          </a:solidFill>
          <a:ln w="57150" cap="flat" cmpd="sng" algn="ctr">
            <a:solidFill>
              <a:schemeClr val="accent2"/>
            </a:solidFill>
            <a:prstDash val="solid"/>
            <a:round/>
            <a:headEnd type="none" w="med" len="med"/>
            <a:tailEnd type="none" w="med" len="med"/>
          </a:ln>
          <a:effectLst/>
        </p:spPr>
        <p:txBody>
          <a:bodyPr wrap="none" lIns="0" tIns="0" rIns="0" bIns="0" anchor="ctr"/>
          <a:lstStyle/>
          <a:p>
            <a:pPr>
              <a:defRPr/>
            </a:pPr>
            <a:r>
              <a:rPr lang="en-US" sz="1400" dirty="0">
                <a:latin typeface="Arial" pitchFamily="34" charset="0"/>
              </a:rPr>
              <a:t>Host Country</a:t>
            </a:r>
          </a:p>
          <a:p>
            <a:pPr>
              <a:defRPr/>
            </a:pPr>
            <a:r>
              <a:rPr lang="en-US" sz="1400" dirty="0" smtClean="0">
                <a:latin typeface="Arial" pitchFamily="34" charset="0"/>
              </a:rPr>
              <a:t>     </a:t>
            </a:r>
            <a:r>
              <a:rPr lang="en-US" sz="1400" dirty="0">
                <a:latin typeface="Arial" pitchFamily="34" charset="0"/>
              </a:rPr>
              <a:t>Payroll</a:t>
            </a:r>
          </a:p>
        </p:txBody>
      </p:sp>
      <p:cxnSp>
        <p:nvCxnSpPr>
          <p:cNvPr id="17418" name="Straight Arrow Connector 16"/>
          <p:cNvCxnSpPr>
            <a:cxnSpLocks noChangeShapeType="1"/>
          </p:cNvCxnSpPr>
          <p:nvPr/>
        </p:nvCxnSpPr>
        <p:spPr bwMode="auto">
          <a:xfrm>
            <a:off x="1562100" y="2286000"/>
            <a:ext cx="38100" cy="2362200"/>
          </a:xfrm>
          <a:prstGeom prst="straightConnector1">
            <a:avLst/>
          </a:prstGeom>
          <a:noFill/>
          <a:ln w="9525" algn="ctr">
            <a:solidFill>
              <a:schemeClr val="accent1"/>
            </a:solidFill>
            <a:round/>
            <a:headEnd/>
            <a:tailEnd type="arrow" w="med" len="med"/>
          </a:ln>
          <a:extLst>
            <a:ext uri="{909E8E84-426E-40DD-AFC4-6F175D3DCCD1}">
              <a14:hiddenFill xmlns:a14="http://schemas.microsoft.com/office/drawing/2010/main" xmlns="">
                <a:noFill/>
              </a14:hiddenFill>
            </a:ext>
          </a:extLst>
        </p:spPr>
      </p:cxnSp>
      <p:sp>
        <p:nvSpPr>
          <p:cNvPr id="20" name="Oval 19"/>
          <p:cNvSpPr/>
          <p:nvPr/>
        </p:nvSpPr>
        <p:spPr bwMode="auto">
          <a:xfrm>
            <a:off x="2819400" y="4649788"/>
            <a:ext cx="1447800" cy="1371600"/>
          </a:xfrm>
          <a:prstGeom prst="ellipse">
            <a:avLst/>
          </a:prstGeom>
          <a:solidFill>
            <a:schemeClr val="accent1">
              <a:lumMod val="20000"/>
              <a:lumOff val="80000"/>
            </a:schemeClr>
          </a:solidFill>
          <a:ln w="57150" cap="flat" cmpd="sng" algn="ctr">
            <a:solidFill>
              <a:schemeClr val="accent2"/>
            </a:solidFill>
            <a:prstDash val="solid"/>
            <a:round/>
            <a:headEnd type="none" w="med" len="med"/>
            <a:tailEnd type="none" w="med" len="med"/>
          </a:ln>
          <a:effectLst/>
        </p:spPr>
        <p:txBody>
          <a:bodyPr wrap="none" lIns="0" tIns="0" rIns="0" bIns="0" anchor="ctr"/>
          <a:lstStyle/>
          <a:p>
            <a:pPr>
              <a:defRPr/>
            </a:pPr>
            <a:r>
              <a:rPr lang="en-US" sz="1400" dirty="0">
                <a:latin typeface="Arial" pitchFamily="34" charset="0"/>
              </a:rPr>
              <a:t>Home Country</a:t>
            </a:r>
          </a:p>
          <a:p>
            <a:pPr>
              <a:defRPr/>
            </a:pPr>
            <a:r>
              <a:rPr lang="en-US" sz="1400" dirty="0">
                <a:latin typeface="Arial" pitchFamily="34" charset="0"/>
              </a:rPr>
              <a:t> </a:t>
            </a:r>
            <a:r>
              <a:rPr lang="en-US" sz="1400" dirty="0" smtClean="0">
                <a:latin typeface="Arial" pitchFamily="34" charset="0"/>
              </a:rPr>
              <a:t>    Payroll</a:t>
            </a:r>
            <a:endParaRPr lang="en-US" sz="1400" dirty="0">
              <a:latin typeface="Arial" pitchFamily="34" charset="0"/>
            </a:endParaRPr>
          </a:p>
        </p:txBody>
      </p:sp>
      <p:sp>
        <p:nvSpPr>
          <p:cNvPr id="21" name="Oval 20"/>
          <p:cNvSpPr/>
          <p:nvPr/>
        </p:nvSpPr>
        <p:spPr bwMode="auto">
          <a:xfrm>
            <a:off x="4800600" y="4649788"/>
            <a:ext cx="1447800" cy="1371600"/>
          </a:xfrm>
          <a:prstGeom prst="ellipse">
            <a:avLst/>
          </a:prstGeom>
          <a:solidFill>
            <a:schemeClr val="accent1">
              <a:lumMod val="20000"/>
              <a:lumOff val="80000"/>
            </a:schemeClr>
          </a:solidFill>
          <a:ln w="57150" cap="flat" cmpd="sng" algn="ctr">
            <a:solidFill>
              <a:schemeClr val="accent2"/>
            </a:solidFill>
            <a:prstDash val="solid"/>
            <a:round/>
            <a:headEnd type="none" w="med" len="med"/>
            <a:tailEnd type="none" w="med" len="med"/>
          </a:ln>
          <a:effectLst/>
        </p:spPr>
        <p:txBody>
          <a:bodyPr wrap="none" lIns="0" tIns="0" rIns="0" bIns="0" anchor="ctr"/>
          <a:lstStyle/>
          <a:p>
            <a:pPr>
              <a:defRPr/>
            </a:pPr>
            <a:r>
              <a:rPr lang="en-US" sz="1400" dirty="0" smtClean="0">
                <a:latin typeface="Arial" pitchFamily="34" charset="0"/>
              </a:rPr>
              <a:t>  HQ </a:t>
            </a:r>
            <a:r>
              <a:rPr lang="en-US" sz="1400" dirty="0">
                <a:latin typeface="Arial" pitchFamily="34" charset="0"/>
              </a:rPr>
              <a:t>or GEO</a:t>
            </a:r>
          </a:p>
          <a:p>
            <a:pPr>
              <a:defRPr/>
            </a:pPr>
            <a:r>
              <a:rPr lang="en-US" sz="1400" dirty="0">
                <a:latin typeface="Arial" pitchFamily="34" charset="0"/>
              </a:rPr>
              <a:t> </a:t>
            </a:r>
            <a:r>
              <a:rPr lang="en-US" sz="1400" dirty="0" smtClean="0">
                <a:latin typeface="Arial" pitchFamily="34" charset="0"/>
              </a:rPr>
              <a:t>     Payroll</a:t>
            </a:r>
            <a:endParaRPr lang="en-US" sz="1400" dirty="0">
              <a:latin typeface="Arial" pitchFamily="34" charset="0"/>
            </a:endParaRPr>
          </a:p>
        </p:txBody>
      </p:sp>
      <p:sp>
        <p:nvSpPr>
          <p:cNvPr id="22" name="Oval 21"/>
          <p:cNvSpPr/>
          <p:nvPr/>
        </p:nvSpPr>
        <p:spPr bwMode="auto">
          <a:xfrm>
            <a:off x="6705600" y="4648200"/>
            <a:ext cx="1447800" cy="1371600"/>
          </a:xfrm>
          <a:prstGeom prst="ellipse">
            <a:avLst/>
          </a:prstGeom>
          <a:solidFill>
            <a:schemeClr val="accent1">
              <a:lumMod val="20000"/>
              <a:lumOff val="80000"/>
            </a:schemeClr>
          </a:solidFill>
          <a:ln w="57150" cap="flat" cmpd="sng" algn="ctr">
            <a:solidFill>
              <a:schemeClr val="accent2"/>
            </a:solidFill>
            <a:prstDash val="solid"/>
            <a:round/>
            <a:headEnd type="none" w="med" len="med"/>
            <a:tailEnd type="none" w="med" len="med"/>
          </a:ln>
          <a:effectLst/>
        </p:spPr>
        <p:txBody>
          <a:bodyPr wrap="none" lIns="0" tIns="0" rIns="0" bIns="0" anchor="ctr"/>
          <a:lstStyle/>
          <a:p>
            <a:pPr>
              <a:defRPr/>
            </a:pPr>
            <a:r>
              <a:rPr lang="en-US" sz="1400" dirty="0" smtClean="0">
                <a:latin typeface="Arial" pitchFamily="34" charset="0"/>
              </a:rPr>
              <a:t>       Split</a:t>
            </a:r>
            <a:endParaRPr lang="en-US" sz="1400" dirty="0">
              <a:latin typeface="Arial" pitchFamily="34" charset="0"/>
            </a:endParaRPr>
          </a:p>
          <a:p>
            <a:pPr>
              <a:defRPr/>
            </a:pPr>
            <a:r>
              <a:rPr lang="en-US" sz="1400" dirty="0">
                <a:latin typeface="Arial" pitchFamily="34" charset="0"/>
              </a:rPr>
              <a:t> </a:t>
            </a:r>
            <a:r>
              <a:rPr lang="en-US" sz="1400" dirty="0" smtClean="0">
                <a:latin typeface="Arial" pitchFamily="34" charset="0"/>
              </a:rPr>
              <a:t>    Payroll</a:t>
            </a:r>
            <a:endParaRPr lang="en-US" sz="1400" dirty="0">
              <a:latin typeface="Arial" pitchFamily="34" charset="0"/>
            </a:endParaRPr>
          </a:p>
        </p:txBody>
      </p:sp>
      <p:sp>
        <p:nvSpPr>
          <p:cNvPr id="17422" name="Rectangle 22"/>
          <p:cNvSpPr>
            <a:spLocks noChangeArrowheads="1"/>
          </p:cNvSpPr>
          <p:nvPr/>
        </p:nvSpPr>
        <p:spPr bwMode="auto">
          <a:xfrm>
            <a:off x="2971800" y="2590800"/>
            <a:ext cx="2209800" cy="381000"/>
          </a:xfrm>
          <a:prstGeom prst="rect">
            <a:avLst/>
          </a:prstGeom>
          <a:solidFill>
            <a:schemeClr val="accent2"/>
          </a:solidFill>
          <a:ln>
            <a:noFill/>
          </a:ln>
          <a:extLst>
            <a:ext uri="{91240B29-F687-4F45-9708-019B960494DF}">
              <a14:hiddenLine xmlns:a14="http://schemas.microsoft.com/office/drawing/2010/main" xmlns="" w="9525" algn="ctr">
                <a:solidFill>
                  <a:srgbClr val="000000"/>
                </a:solidFill>
                <a:round/>
                <a:headEnd/>
                <a:tailEnd/>
              </a14:hiddenLine>
            </a:ext>
          </a:extLst>
        </p:spPr>
        <p:txBody>
          <a:bodyPr wrap="none" lIns="0" tIns="0" rIns="0" bIns="0"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algn="ctr" eaLnBrk="0" fontAlgn="base" hangingPunct="0">
              <a:spcBef>
                <a:spcPct val="0"/>
              </a:spcBef>
              <a:spcAft>
                <a:spcPct val="0"/>
              </a:spcAft>
              <a:defRPr>
                <a:solidFill>
                  <a:schemeClr val="tx1"/>
                </a:solidFill>
                <a:latin typeface="Arial" charset="0"/>
              </a:defRPr>
            </a:lvl6pPr>
            <a:lvl7pPr marL="2971800" indent="-228600" algn="ctr" eaLnBrk="0" fontAlgn="base" hangingPunct="0">
              <a:spcBef>
                <a:spcPct val="0"/>
              </a:spcBef>
              <a:spcAft>
                <a:spcPct val="0"/>
              </a:spcAft>
              <a:defRPr>
                <a:solidFill>
                  <a:schemeClr val="tx1"/>
                </a:solidFill>
                <a:latin typeface="Arial" charset="0"/>
              </a:defRPr>
            </a:lvl7pPr>
            <a:lvl8pPr marL="3429000" indent="-228600" algn="ctr" eaLnBrk="0" fontAlgn="base" hangingPunct="0">
              <a:spcBef>
                <a:spcPct val="0"/>
              </a:spcBef>
              <a:spcAft>
                <a:spcPct val="0"/>
              </a:spcAft>
              <a:defRPr>
                <a:solidFill>
                  <a:schemeClr val="tx1"/>
                </a:solidFill>
                <a:latin typeface="Arial" charset="0"/>
              </a:defRPr>
            </a:lvl8pPr>
            <a:lvl9pPr marL="3886200" indent="-228600" algn="ctr" eaLnBrk="0" fontAlgn="base" hangingPunct="0">
              <a:spcBef>
                <a:spcPct val="0"/>
              </a:spcBef>
              <a:spcAft>
                <a:spcPct val="0"/>
              </a:spcAft>
              <a:defRPr>
                <a:solidFill>
                  <a:schemeClr val="tx1"/>
                </a:solidFill>
                <a:latin typeface="Arial" charset="0"/>
              </a:defRPr>
            </a:lvl9pPr>
          </a:lstStyle>
          <a:p>
            <a:pPr algn="ctr" eaLnBrk="1" hangingPunct="1"/>
            <a:r>
              <a:rPr lang="en-US" altLang="en-US" sz="1400" dirty="0"/>
              <a:t>Policy Type?</a:t>
            </a:r>
          </a:p>
        </p:txBody>
      </p:sp>
      <p:cxnSp>
        <p:nvCxnSpPr>
          <p:cNvPr id="17423" name="Straight Arrow Connector 23"/>
          <p:cNvCxnSpPr>
            <a:cxnSpLocks noChangeShapeType="1"/>
          </p:cNvCxnSpPr>
          <p:nvPr/>
        </p:nvCxnSpPr>
        <p:spPr bwMode="auto">
          <a:xfrm>
            <a:off x="4092575" y="2286000"/>
            <a:ext cx="0" cy="304800"/>
          </a:xfrm>
          <a:prstGeom prst="straightConnector1">
            <a:avLst/>
          </a:prstGeom>
          <a:noFill/>
          <a:ln w="9525" algn="ctr">
            <a:solidFill>
              <a:schemeClr val="accent1"/>
            </a:solidFill>
            <a:round/>
            <a:headEnd/>
            <a:tailEnd type="arrow" w="med" len="med"/>
          </a:ln>
          <a:extLst>
            <a:ext uri="{909E8E84-426E-40DD-AFC4-6F175D3DCCD1}">
              <a14:hiddenFill xmlns:a14="http://schemas.microsoft.com/office/drawing/2010/main" xmlns="">
                <a:noFill/>
              </a14:hiddenFill>
            </a:ext>
          </a:extLst>
        </p:spPr>
      </p:cxnSp>
      <p:sp>
        <p:nvSpPr>
          <p:cNvPr id="17424" name="Rectangle 24"/>
          <p:cNvSpPr>
            <a:spLocks noChangeArrowheads="1"/>
          </p:cNvSpPr>
          <p:nvPr/>
        </p:nvSpPr>
        <p:spPr bwMode="auto">
          <a:xfrm>
            <a:off x="3371850" y="3314700"/>
            <a:ext cx="1524000" cy="304800"/>
          </a:xfrm>
          <a:prstGeom prst="rect">
            <a:avLst/>
          </a:prstGeom>
          <a:solidFill>
            <a:schemeClr val="accent1"/>
          </a:solidFill>
          <a:ln>
            <a:noFill/>
          </a:ln>
          <a:extLst>
            <a:ext uri="{91240B29-F687-4F45-9708-019B960494DF}">
              <a14:hiddenLine xmlns:a14="http://schemas.microsoft.com/office/drawing/2010/main" xmlns="" w="9525" algn="ctr">
                <a:solidFill>
                  <a:srgbClr val="000000"/>
                </a:solidFill>
                <a:round/>
                <a:headEnd/>
                <a:tailEnd/>
              </a14:hiddenLine>
            </a:ext>
          </a:extLst>
        </p:spPr>
        <p:txBody>
          <a:bodyPr wrap="none" lIns="0" tIns="0" rIns="0" bIns="0"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algn="ctr" eaLnBrk="0" fontAlgn="base" hangingPunct="0">
              <a:spcBef>
                <a:spcPct val="0"/>
              </a:spcBef>
              <a:spcAft>
                <a:spcPct val="0"/>
              </a:spcAft>
              <a:defRPr>
                <a:solidFill>
                  <a:schemeClr val="tx1"/>
                </a:solidFill>
                <a:latin typeface="Arial" charset="0"/>
              </a:defRPr>
            </a:lvl6pPr>
            <a:lvl7pPr marL="2971800" indent="-228600" algn="ctr" eaLnBrk="0" fontAlgn="base" hangingPunct="0">
              <a:spcBef>
                <a:spcPct val="0"/>
              </a:spcBef>
              <a:spcAft>
                <a:spcPct val="0"/>
              </a:spcAft>
              <a:defRPr>
                <a:solidFill>
                  <a:schemeClr val="tx1"/>
                </a:solidFill>
                <a:latin typeface="Arial" charset="0"/>
              </a:defRPr>
            </a:lvl7pPr>
            <a:lvl8pPr marL="3429000" indent="-228600" algn="ctr" eaLnBrk="0" fontAlgn="base" hangingPunct="0">
              <a:spcBef>
                <a:spcPct val="0"/>
              </a:spcBef>
              <a:spcAft>
                <a:spcPct val="0"/>
              </a:spcAft>
              <a:defRPr>
                <a:solidFill>
                  <a:schemeClr val="tx1"/>
                </a:solidFill>
                <a:latin typeface="Arial" charset="0"/>
              </a:defRPr>
            </a:lvl8pPr>
            <a:lvl9pPr marL="3886200" indent="-228600" algn="ctr" eaLnBrk="0" fontAlgn="base" hangingPunct="0">
              <a:spcBef>
                <a:spcPct val="0"/>
              </a:spcBef>
              <a:spcAft>
                <a:spcPct val="0"/>
              </a:spcAft>
              <a:defRPr>
                <a:solidFill>
                  <a:schemeClr val="tx1"/>
                </a:solidFill>
                <a:latin typeface="Arial" charset="0"/>
              </a:defRPr>
            </a:lvl9pPr>
          </a:lstStyle>
          <a:p>
            <a:pPr algn="ctr" eaLnBrk="1" hangingPunct="1"/>
            <a:r>
              <a:rPr lang="en-US" altLang="en-US" sz="1400" dirty="0" smtClean="0"/>
              <a:t>Type 1</a:t>
            </a:r>
            <a:endParaRPr lang="en-US" altLang="en-US" sz="1400" dirty="0"/>
          </a:p>
        </p:txBody>
      </p:sp>
      <p:cxnSp>
        <p:nvCxnSpPr>
          <p:cNvPr id="17425" name="Straight Arrow Connector 25"/>
          <p:cNvCxnSpPr>
            <a:cxnSpLocks noChangeShapeType="1"/>
          </p:cNvCxnSpPr>
          <p:nvPr/>
        </p:nvCxnSpPr>
        <p:spPr bwMode="auto">
          <a:xfrm>
            <a:off x="4098925" y="2971800"/>
            <a:ext cx="0" cy="304800"/>
          </a:xfrm>
          <a:prstGeom prst="straightConnector1">
            <a:avLst/>
          </a:prstGeom>
          <a:noFill/>
          <a:ln w="9525" algn="ctr">
            <a:solidFill>
              <a:schemeClr val="accent1"/>
            </a:solidFill>
            <a:round/>
            <a:headEnd/>
            <a:tailEnd type="arrow" w="med" len="med"/>
          </a:ln>
          <a:extLst>
            <a:ext uri="{909E8E84-426E-40DD-AFC4-6F175D3DCCD1}">
              <a14:hiddenFill xmlns:a14="http://schemas.microsoft.com/office/drawing/2010/main" xmlns="">
                <a:noFill/>
              </a14:hiddenFill>
            </a:ext>
          </a:extLst>
        </p:spPr>
      </p:cxnSp>
      <p:cxnSp>
        <p:nvCxnSpPr>
          <p:cNvPr id="17426" name="Straight Connector 27"/>
          <p:cNvCxnSpPr>
            <a:cxnSpLocks noChangeShapeType="1"/>
          </p:cNvCxnSpPr>
          <p:nvPr/>
        </p:nvCxnSpPr>
        <p:spPr bwMode="auto">
          <a:xfrm flipH="1">
            <a:off x="4098925" y="3619500"/>
            <a:ext cx="1588" cy="723900"/>
          </a:xfrm>
          <a:prstGeom prst="line">
            <a:avLst/>
          </a:prstGeom>
          <a:noFill/>
          <a:ln w="9525" algn="ctr">
            <a:solidFill>
              <a:schemeClr val="bg2"/>
            </a:solidFill>
            <a:round/>
            <a:headEnd/>
            <a:tailEnd/>
          </a:ln>
          <a:extLst>
            <a:ext uri="{909E8E84-426E-40DD-AFC4-6F175D3DCCD1}">
              <a14:hiddenFill xmlns:a14="http://schemas.microsoft.com/office/drawing/2010/main" xmlns="">
                <a:noFill/>
              </a14:hiddenFill>
            </a:ext>
          </a:extLst>
        </p:spPr>
      </p:cxnSp>
      <p:cxnSp>
        <p:nvCxnSpPr>
          <p:cNvPr id="17427" name="Straight Connector 31"/>
          <p:cNvCxnSpPr>
            <a:cxnSpLocks noChangeShapeType="1"/>
          </p:cNvCxnSpPr>
          <p:nvPr/>
        </p:nvCxnSpPr>
        <p:spPr bwMode="auto">
          <a:xfrm flipH="1">
            <a:off x="3543300" y="4343400"/>
            <a:ext cx="549275" cy="0"/>
          </a:xfrm>
          <a:prstGeom prst="line">
            <a:avLst/>
          </a:prstGeom>
          <a:noFill/>
          <a:ln w="9525" algn="ctr">
            <a:solidFill>
              <a:schemeClr val="bg2"/>
            </a:solidFill>
            <a:round/>
            <a:headEnd/>
            <a:tailEnd/>
          </a:ln>
          <a:extLst>
            <a:ext uri="{909E8E84-426E-40DD-AFC4-6F175D3DCCD1}">
              <a14:hiddenFill xmlns:a14="http://schemas.microsoft.com/office/drawing/2010/main" xmlns="">
                <a:noFill/>
              </a14:hiddenFill>
            </a:ext>
          </a:extLst>
        </p:spPr>
      </p:cxnSp>
      <p:cxnSp>
        <p:nvCxnSpPr>
          <p:cNvPr id="17428" name="Straight Arrow Connector 33"/>
          <p:cNvCxnSpPr>
            <a:cxnSpLocks noChangeShapeType="1"/>
            <a:endCxn id="20" idx="0"/>
          </p:cNvCxnSpPr>
          <p:nvPr/>
        </p:nvCxnSpPr>
        <p:spPr bwMode="auto">
          <a:xfrm>
            <a:off x="3543300" y="4343400"/>
            <a:ext cx="0" cy="306388"/>
          </a:xfrm>
          <a:prstGeom prst="straightConnector1">
            <a:avLst/>
          </a:prstGeom>
          <a:noFill/>
          <a:ln w="9525" algn="ctr">
            <a:solidFill>
              <a:schemeClr val="bg2"/>
            </a:solidFill>
            <a:round/>
            <a:headEnd/>
            <a:tailEnd type="arrow" w="med" len="med"/>
          </a:ln>
          <a:extLst>
            <a:ext uri="{909E8E84-426E-40DD-AFC4-6F175D3DCCD1}">
              <a14:hiddenFill xmlns:a14="http://schemas.microsoft.com/office/drawing/2010/main" xmlns="">
                <a:noFill/>
              </a14:hiddenFill>
            </a:ext>
          </a:extLst>
        </p:spPr>
      </p:cxnSp>
      <p:sp>
        <p:nvSpPr>
          <p:cNvPr id="17429" name="Rectangle 35"/>
          <p:cNvSpPr>
            <a:spLocks noChangeArrowheads="1"/>
          </p:cNvSpPr>
          <p:nvPr/>
        </p:nvSpPr>
        <p:spPr bwMode="auto">
          <a:xfrm>
            <a:off x="5048250" y="3314700"/>
            <a:ext cx="1524000" cy="304800"/>
          </a:xfrm>
          <a:prstGeom prst="rect">
            <a:avLst/>
          </a:prstGeom>
          <a:solidFill>
            <a:schemeClr val="accent1"/>
          </a:solidFill>
          <a:ln>
            <a:noFill/>
          </a:ln>
          <a:extLst>
            <a:ext uri="{91240B29-F687-4F45-9708-019B960494DF}">
              <a14:hiddenLine xmlns:a14="http://schemas.microsoft.com/office/drawing/2010/main" xmlns="" w="9525" algn="ctr">
                <a:solidFill>
                  <a:srgbClr val="000000"/>
                </a:solidFill>
                <a:round/>
                <a:headEnd/>
                <a:tailEnd/>
              </a14:hiddenLine>
            </a:ext>
          </a:extLst>
        </p:spPr>
        <p:txBody>
          <a:bodyPr wrap="none" lIns="0" tIns="0" rIns="0" bIns="0"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algn="ctr" eaLnBrk="0" fontAlgn="base" hangingPunct="0">
              <a:spcBef>
                <a:spcPct val="0"/>
              </a:spcBef>
              <a:spcAft>
                <a:spcPct val="0"/>
              </a:spcAft>
              <a:defRPr>
                <a:solidFill>
                  <a:schemeClr val="tx1"/>
                </a:solidFill>
                <a:latin typeface="Arial" charset="0"/>
              </a:defRPr>
            </a:lvl6pPr>
            <a:lvl7pPr marL="2971800" indent="-228600" algn="ctr" eaLnBrk="0" fontAlgn="base" hangingPunct="0">
              <a:spcBef>
                <a:spcPct val="0"/>
              </a:spcBef>
              <a:spcAft>
                <a:spcPct val="0"/>
              </a:spcAft>
              <a:defRPr>
                <a:solidFill>
                  <a:schemeClr val="tx1"/>
                </a:solidFill>
                <a:latin typeface="Arial" charset="0"/>
              </a:defRPr>
            </a:lvl7pPr>
            <a:lvl8pPr marL="3429000" indent="-228600" algn="ctr" eaLnBrk="0" fontAlgn="base" hangingPunct="0">
              <a:spcBef>
                <a:spcPct val="0"/>
              </a:spcBef>
              <a:spcAft>
                <a:spcPct val="0"/>
              </a:spcAft>
              <a:defRPr>
                <a:solidFill>
                  <a:schemeClr val="tx1"/>
                </a:solidFill>
                <a:latin typeface="Arial" charset="0"/>
              </a:defRPr>
            </a:lvl8pPr>
            <a:lvl9pPr marL="3886200" indent="-228600" algn="ctr" eaLnBrk="0" fontAlgn="base" hangingPunct="0">
              <a:spcBef>
                <a:spcPct val="0"/>
              </a:spcBef>
              <a:spcAft>
                <a:spcPct val="0"/>
              </a:spcAft>
              <a:defRPr>
                <a:solidFill>
                  <a:schemeClr val="tx1"/>
                </a:solidFill>
                <a:latin typeface="Arial" charset="0"/>
              </a:defRPr>
            </a:lvl9pPr>
          </a:lstStyle>
          <a:p>
            <a:pPr algn="ctr" eaLnBrk="1" hangingPunct="1"/>
            <a:r>
              <a:rPr lang="en-US" altLang="en-US" sz="1400" dirty="0"/>
              <a:t>Type </a:t>
            </a:r>
            <a:r>
              <a:rPr lang="en-US" altLang="en-US" sz="1400" dirty="0" smtClean="0"/>
              <a:t>2</a:t>
            </a:r>
            <a:endParaRPr lang="en-US" altLang="en-US" sz="1400" dirty="0"/>
          </a:p>
        </p:txBody>
      </p:sp>
      <p:sp>
        <p:nvSpPr>
          <p:cNvPr id="17430" name="Rectangle 36"/>
          <p:cNvSpPr>
            <a:spLocks noChangeArrowheads="1"/>
          </p:cNvSpPr>
          <p:nvPr/>
        </p:nvSpPr>
        <p:spPr bwMode="auto">
          <a:xfrm>
            <a:off x="6781800" y="3314700"/>
            <a:ext cx="1524000" cy="304800"/>
          </a:xfrm>
          <a:prstGeom prst="rect">
            <a:avLst/>
          </a:prstGeom>
          <a:solidFill>
            <a:schemeClr val="accent1"/>
          </a:solidFill>
          <a:ln>
            <a:noFill/>
          </a:ln>
          <a:extLst>
            <a:ext uri="{91240B29-F687-4F45-9708-019B960494DF}">
              <a14:hiddenLine xmlns:a14="http://schemas.microsoft.com/office/drawing/2010/main" xmlns="" w="9525" algn="ctr">
                <a:solidFill>
                  <a:srgbClr val="000000"/>
                </a:solidFill>
                <a:round/>
                <a:headEnd/>
                <a:tailEnd/>
              </a14:hiddenLine>
            </a:ext>
          </a:extLst>
        </p:spPr>
        <p:txBody>
          <a:bodyPr wrap="none" lIns="0" tIns="0" rIns="0" bIns="0"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algn="ctr" eaLnBrk="0" fontAlgn="base" hangingPunct="0">
              <a:spcBef>
                <a:spcPct val="0"/>
              </a:spcBef>
              <a:spcAft>
                <a:spcPct val="0"/>
              </a:spcAft>
              <a:defRPr>
                <a:solidFill>
                  <a:schemeClr val="tx1"/>
                </a:solidFill>
                <a:latin typeface="Arial" charset="0"/>
              </a:defRPr>
            </a:lvl6pPr>
            <a:lvl7pPr marL="2971800" indent="-228600" algn="ctr" eaLnBrk="0" fontAlgn="base" hangingPunct="0">
              <a:spcBef>
                <a:spcPct val="0"/>
              </a:spcBef>
              <a:spcAft>
                <a:spcPct val="0"/>
              </a:spcAft>
              <a:defRPr>
                <a:solidFill>
                  <a:schemeClr val="tx1"/>
                </a:solidFill>
                <a:latin typeface="Arial" charset="0"/>
              </a:defRPr>
            </a:lvl7pPr>
            <a:lvl8pPr marL="3429000" indent="-228600" algn="ctr" eaLnBrk="0" fontAlgn="base" hangingPunct="0">
              <a:spcBef>
                <a:spcPct val="0"/>
              </a:spcBef>
              <a:spcAft>
                <a:spcPct val="0"/>
              </a:spcAft>
              <a:defRPr>
                <a:solidFill>
                  <a:schemeClr val="tx1"/>
                </a:solidFill>
                <a:latin typeface="Arial" charset="0"/>
              </a:defRPr>
            </a:lvl8pPr>
            <a:lvl9pPr marL="3886200" indent="-228600" algn="ctr" eaLnBrk="0" fontAlgn="base" hangingPunct="0">
              <a:spcBef>
                <a:spcPct val="0"/>
              </a:spcBef>
              <a:spcAft>
                <a:spcPct val="0"/>
              </a:spcAft>
              <a:defRPr>
                <a:solidFill>
                  <a:schemeClr val="tx1"/>
                </a:solidFill>
                <a:latin typeface="Arial" charset="0"/>
              </a:defRPr>
            </a:lvl9pPr>
          </a:lstStyle>
          <a:p>
            <a:pPr algn="ctr" eaLnBrk="1" hangingPunct="1"/>
            <a:r>
              <a:rPr lang="en-US" altLang="en-US" sz="1400" dirty="0"/>
              <a:t>Type </a:t>
            </a:r>
            <a:r>
              <a:rPr lang="en-US" altLang="en-US" sz="1400" dirty="0" smtClean="0"/>
              <a:t>3</a:t>
            </a:r>
            <a:endParaRPr lang="en-US" altLang="en-US" sz="1400" dirty="0"/>
          </a:p>
        </p:txBody>
      </p:sp>
      <p:cxnSp>
        <p:nvCxnSpPr>
          <p:cNvPr id="17431" name="Straight Connector 38"/>
          <p:cNvCxnSpPr>
            <a:cxnSpLocks noChangeShapeType="1"/>
            <a:stCxn id="17422" idx="3"/>
          </p:cNvCxnSpPr>
          <p:nvPr/>
        </p:nvCxnSpPr>
        <p:spPr bwMode="auto">
          <a:xfrm>
            <a:off x="5181600" y="2781300"/>
            <a:ext cx="2362200" cy="0"/>
          </a:xfrm>
          <a:prstGeom prst="line">
            <a:avLst/>
          </a:prstGeom>
          <a:noFill/>
          <a:ln w="9525" algn="ctr">
            <a:solidFill>
              <a:schemeClr val="bg2"/>
            </a:solidFill>
            <a:round/>
            <a:headEnd/>
            <a:tailEnd/>
          </a:ln>
          <a:extLst>
            <a:ext uri="{909E8E84-426E-40DD-AFC4-6F175D3DCCD1}">
              <a14:hiddenFill xmlns:a14="http://schemas.microsoft.com/office/drawing/2010/main" xmlns="">
                <a:noFill/>
              </a14:hiddenFill>
            </a:ext>
          </a:extLst>
        </p:spPr>
      </p:cxnSp>
      <p:cxnSp>
        <p:nvCxnSpPr>
          <p:cNvPr id="17432" name="Straight Arrow Connector 39"/>
          <p:cNvCxnSpPr>
            <a:cxnSpLocks noChangeShapeType="1"/>
            <a:endCxn id="17429" idx="0"/>
          </p:cNvCxnSpPr>
          <p:nvPr/>
        </p:nvCxnSpPr>
        <p:spPr bwMode="auto">
          <a:xfrm>
            <a:off x="5810250" y="2781300"/>
            <a:ext cx="0" cy="533400"/>
          </a:xfrm>
          <a:prstGeom prst="straightConnector1">
            <a:avLst/>
          </a:prstGeom>
          <a:noFill/>
          <a:ln w="9525" algn="ctr">
            <a:solidFill>
              <a:schemeClr val="accent1"/>
            </a:solidFill>
            <a:round/>
            <a:headEnd/>
            <a:tailEnd type="arrow" w="med" len="med"/>
          </a:ln>
          <a:extLst>
            <a:ext uri="{909E8E84-426E-40DD-AFC4-6F175D3DCCD1}">
              <a14:hiddenFill xmlns:a14="http://schemas.microsoft.com/office/drawing/2010/main" xmlns="">
                <a:noFill/>
              </a14:hiddenFill>
            </a:ext>
          </a:extLst>
        </p:spPr>
      </p:cxnSp>
      <p:cxnSp>
        <p:nvCxnSpPr>
          <p:cNvPr id="17433" name="Straight Arrow Connector 41"/>
          <p:cNvCxnSpPr>
            <a:cxnSpLocks noChangeShapeType="1"/>
          </p:cNvCxnSpPr>
          <p:nvPr/>
        </p:nvCxnSpPr>
        <p:spPr bwMode="auto">
          <a:xfrm>
            <a:off x="7543800" y="2779713"/>
            <a:ext cx="0" cy="533400"/>
          </a:xfrm>
          <a:prstGeom prst="straightConnector1">
            <a:avLst/>
          </a:prstGeom>
          <a:noFill/>
          <a:ln w="9525" algn="ctr">
            <a:solidFill>
              <a:schemeClr val="accent1"/>
            </a:solidFill>
            <a:round/>
            <a:headEnd/>
            <a:tailEnd type="arrow" w="med" len="med"/>
          </a:ln>
          <a:extLst>
            <a:ext uri="{909E8E84-426E-40DD-AFC4-6F175D3DCCD1}">
              <a14:hiddenFill xmlns:a14="http://schemas.microsoft.com/office/drawing/2010/main" xmlns="">
                <a:noFill/>
              </a14:hiddenFill>
            </a:ext>
          </a:extLst>
        </p:spPr>
      </p:cxnSp>
      <p:cxnSp>
        <p:nvCxnSpPr>
          <p:cNvPr id="17434" name="Elbow Connector 43"/>
          <p:cNvCxnSpPr>
            <a:cxnSpLocks noChangeShapeType="1"/>
            <a:endCxn id="21" idx="0"/>
          </p:cNvCxnSpPr>
          <p:nvPr/>
        </p:nvCxnSpPr>
        <p:spPr bwMode="auto">
          <a:xfrm rot="5400000">
            <a:off x="5152231" y="3991769"/>
            <a:ext cx="1030288" cy="285750"/>
          </a:xfrm>
          <a:prstGeom prst="bentConnector3">
            <a:avLst>
              <a:gd name="adj1" fmla="val 50000"/>
            </a:avLst>
          </a:prstGeom>
          <a:noFill/>
          <a:ln w="9525" algn="ctr">
            <a:solidFill>
              <a:schemeClr val="bg2"/>
            </a:solidFill>
            <a:round/>
            <a:headEnd/>
            <a:tailEnd type="arrow" w="med" len="med"/>
          </a:ln>
          <a:extLst>
            <a:ext uri="{909E8E84-426E-40DD-AFC4-6F175D3DCCD1}">
              <a14:hiddenFill xmlns:a14="http://schemas.microsoft.com/office/drawing/2010/main" xmlns="">
                <a:noFill/>
              </a14:hiddenFill>
            </a:ext>
          </a:extLst>
        </p:spPr>
      </p:cxnSp>
      <p:cxnSp>
        <p:nvCxnSpPr>
          <p:cNvPr id="17435" name="Straight Arrow Connector 46"/>
          <p:cNvCxnSpPr>
            <a:cxnSpLocks noChangeShapeType="1"/>
          </p:cNvCxnSpPr>
          <p:nvPr/>
        </p:nvCxnSpPr>
        <p:spPr bwMode="auto">
          <a:xfrm>
            <a:off x="7543800" y="3600450"/>
            <a:ext cx="0" cy="1047750"/>
          </a:xfrm>
          <a:prstGeom prst="straightConnector1">
            <a:avLst/>
          </a:prstGeom>
          <a:noFill/>
          <a:ln w="9525" algn="ctr">
            <a:solidFill>
              <a:schemeClr val="accent1"/>
            </a:solidFill>
            <a:round/>
            <a:headEnd/>
            <a:tailEnd type="arrow" w="med" len="med"/>
          </a:ln>
          <a:extLst>
            <a:ext uri="{909E8E84-426E-40DD-AFC4-6F175D3DCCD1}">
              <a14:hiddenFill xmlns:a14="http://schemas.microsoft.com/office/drawing/2010/main" xmlns="">
                <a:noFill/>
              </a14:hiddenFill>
            </a:ext>
          </a:extLst>
        </p:spPr>
      </p:cxnSp>
      <p:sp>
        <p:nvSpPr>
          <p:cNvPr id="30" name="Rectangle 29"/>
          <p:cNvSpPr/>
          <p:nvPr/>
        </p:nvSpPr>
        <p:spPr>
          <a:xfrm rot="2003565">
            <a:off x="6272770" y="1051570"/>
            <a:ext cx="1457322" cy="400110"/>
          </a:xfrm>
          <a:prstGeom prst="rect">
            <a:avLst/>
          </a:prstGeom>
          <a:noFill/>
        </p:spPr>
        <p:txBody>
          <a:bodyPr wrap="none" lIns="91440" tIns="45720" rIns="91440" bIns="45720">
            <a:spAutoFit/>
          </a:bodyPr>
          <a:lstStyle/>
          <a:p>
            <a:pPr algn="ctr"/>
            <a:r>
              <a:rPr lang="en-US" sz="20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EYInterstate Light" panose="02000506000000020004" pitchFamily="2" charset="0"/>
              </a:rPr>
              <a:t>Illustrative</a:t>
            </a:r>
            <a:endParaRPr lang="en-US" sz="5400" b="1" cap="none" spc="0"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EYInterstate Light" panose="02000506000000020004" pitchFamily="2" charset="0"/>
            </a:endParaRPr>
          </a:p>
        </p:txBody>
      </p:sp>
      <p:sp>
        <p:nvSpPr>
          <p:cNvPr id="31" name="Frame 30"/>
          <p:cNvSpPr/>
          <p:nvPr/>
        </p:nvSpPr>
        <p:spPr>
          <a:xfrm rot="1974192">
            <a:off x="6277119" y="1042523"/>
            <a:ext cx="1445106" cy="418206"/>
          </a:xfrm>
          <a:prstGeom prst="frame">
            <a:avLst>
              <a:gd name="adj1" fmla="val 6572"/>
            </a:avLst>
          </a:prstGeom>
          <a:ln/>
        </p:spPr>
        <p:style>
          <a:lnRef idx="2">
            <a:schemeClr val="accent1"/>
          </a:lnRef>
          <a:fillRef idx="1">
            <a:schemeClr val="lt1"/>
          </a:fillRef>
          <a:effectRef idx="0">
            <a:schemeClr val="accent1"/>
          </a:effectRef>
          <a:fontRef idx="minor">
            <a:schemeClr val="dk1"/>
          </a:fontRef>
        </p:style>
        <p:txBody>
          <a:bodyPr rtlCol="0" anchor="t" anchorCtr="0"/>
          <a:lstStyle/>
          <a:p>
            <a:pPr algn="ctr"/>
            <a:endParaRPr lang="en-US" sz="1200" dirty="0">
              <a:solidFill>
                <a:schemeClr val="tx1"/>
              </a:solidFill>
            </a:endParaRPr>
          </a:p>
        </p:txBody>
      </p:sp>
      <p:sp>
        <p:nvSpPr>
          <p:cNvPr id="2" name="Footer Placeholder 1"/>
          <p:cNvSpPr>
            <a:spLocks noGrp="1"/>
          </p:cNvSpPr>
          <p:nvPr>
            <p:ph type="ftr" sz="quarter" idx="11"/>
          </p:nvPr>
        </p:nvSpPr>
        <p:spPr/>
        <p:txBody>
          <a:bodyPr/>
          <a:lstStyle/>
          <a:p>
            <a:r>
              <a:rPr lang="en-US" smtClean="0"/>
              <a:t>Taxation - Expatriates and Foreign nationals</a:t>
            </a:r>
            <a:endParaRPr lang="en-GB" dirty="0"/>
          </a:p>
        </p:txBody>
      </p:sp>
    </p:spTree>
    <p:extLst>
      <p:ext uri="{BB962C8B-B14F-4D97-AF65-F5344CB8AC3E}">
        <p14:creationId xmlns:p14="http://schemas.microsoft.com/office/powerpoint/2010/main" xmlns="" val="281671786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p:cNvSpPr>
            <a:spLocks noGrp="1"/>
          </p:cNvSpPr>
          <p:nvPr>
            <p:ph type="title"/>
          </p:nvPr>
        </p:nvSpPr>
        <p:spPr/>
        <p:txBody>
          <a:bodyPr/>
          <a:lstStyle/>
          <a:p>
            <a:r>
              <a:rPr lang="en-US" altLang="en-US" dirty="0" smtClean="0"/>
              <a:t>Payroll best practices –</a:t>
            </a:r>
            <a:br>
              <a:rPr lang="en-US" altLang="en-US" dirty="0" smtClean="0"/>
            </a:br>
            <a:r>
              <a:rPr lang="en-US" altLang="en-US" dirty="0" smtClean="0"/>
              <a:t>Due diligence checklist</a:t>
            </a:r>
          </a:p>
        </p:txBody>
      </p:sp>
      <p:sp>
        <p:nvSpPr>
          <p:cNvPr id="4" name="Content Placeholder 2"/>
          <p:cNvSpPr txBox="1">
            <a:spLocks/>
          </p:cNvSpPr>
          <p:nvPr/>
        </p:nvSpPr>
        <p:spPr>
          <a:xfrm>
            <a:off x="455613" y="1412875"/>
            <a:ext cx="3949700" cy="4683125"/>
          </a:xfrm>
          <a:prstGeom prst="rect">
            <a:avLst/>
          </a:prstGeom>
        </p:spPr>
        <p:txBody>
          <a:bodyPr/>
          <a:lstStyle>
            <a:lvl1pPr marL="360363" indent="-360363" algn="l" rtl="0" eaLnBrk="0" fontAlgn="base" hangingPunct="0">
              <a:spcBef>
                <a:spcPct val="20000"/>
              </a:spcBef>
              <a:spcAft>
                <a:spcPct val="0"/>
              </a:spcAft>
              <a:buClr>
                <a:srgbClr val="FFD200"/>
              </a:buClr>
              <a:buSzPct val="75000"/>
              <a:buFont typeface="Arial" charset="0"/>
              <a:buChar char="►"/>
              <a:defRPr sz="2400">
                <a:solidFill>
                  <a:srgbClr val="646464"/>
                </a:solidFill>
                <a:latin typeface="+mn-lt"/>
                <a:ea typeface="+mn-ea"/>
                <a:cs typeface="+mn-cs"/>
              </a:defRPr>
            </a:lvl1pPr>
            <a:lvl2pPr marL="717550" indent="-355600" algn="l" rtl="0" eaLnBrk="0" fontAlgn="base" hangingPunct="0">
              <a:spcBef>
                <a:spcPct val="20000"/>
              </a:spcBef>
              <a:spcAft>
                <a:spcPct val="0"/>
              </a:spcAft>
              <a:buClr>
                <a:srgbClr val="FFD200"/>
              </a:buClr>
              <a:buSzPct val="75000"/>
              <a:buFont typeface="Arial" charset="0"/>
              <a:buChar char="►"/>
              <a:defRPr sz="2000">
                <a:solidFill>
                  <a:srgbClr val="646464"/>
                </a:solidFill>
                <a:latin typeface="+mn-lt"/>
              </a:defRPr>
            </a:lvl2pPr>
            <a:lvl3pPr marL="1081088" indent="-361950" algn="l" rtl="0" eaLnBrk="0" fontAlgn="base" hangingPunct="0">
              <a:spcBef>
                <a:spcPct val="20000"/>
              </a:spcBef>
              <a:spcAft>
                <a:spcPct val="0"/>
              </a:spcAft>
              <a:buClr>
                <a:srgbClr val="FFD200"/>
              </a:buClr>
              <a:buSzPct val="75000"/>
              <a:buFont typeface="Arial" charset="0"/>
              <a:buChar char="►"/>
              <a:defRPr>
                <a:solidFill>
                  <a:srgbClr val="646464"/>
                </a:solidFill>
                <a:latin typeface="+mn-lt"/>
              </a:defRPr>
            </a:lvl3pPr>
            <a:lvl4pPr marL="1441450" indent="-358775" algn="l" rtl="0" eaLnBrk="0" fontAlgn="base" hangingPunct="0">
              <a:spcBef>
                <a:spcPct val="20000"/>
              </a:spcBef>
              <a:spcAft>
                <a:spcPct val="0"/>
              </a:spcAft>
              <a:buClr>
                <a:srgbClr val="FFD200"/>
              </a:buClr>
              <a:buSzPct val="75000"/>
              <a:buFont typeface="Arial" charset="0"/>
              <a:buChar char="►"/>
              <a:defRPr sz="1600">
                <a:solidFill>
                  <a:srgbClr val="646464"/>
                </a:solidFill>
                <a:latin typeface="+mn-lt"/>
              </a:defRPr>
            </a:lvl4pPr>
            <a:lvl5pPr marL="1800225" indent="-357188" algn="l" rtl="0" eaLnBrk="0" fontAlgn="base" hangingPunct="0">
              <a:spcBef>
                <a:spcPct val="20000"/>
              </a:spcBef>
              <a:spcAft>
                <a:spcPct val="0"/>
              </a:spcAft>
              <a:buClr>
                <a:srgbClr val="FFD200"/>
              </a:buClr>
              <a:buSzPct val="75000"/>
              <a:buFont typeface="Arial" charset="0"/>
              <a:buChar char="►"/>
              <a:defRPr sz="1600">
                <a:solidFill>
                  <a:srgbClr val="646464"/>
                </a:solidFill>
                <a:latin typeface="+mn-lt"/>
              </a:defRPr>
            </a:lvl5pPr>
            <a:lvl6pPr marL="2257425" indent="-357188" algn="l" rtl="0" fontAlgn="base">
              <a:spcBef>
                <a:spcPct val="20000"/>
              </a:spcBef>
              <a:spcAft>
                <a:spcPct val="0"/>
              </a:spcAft>
              <a:buClr>
                <a:srgbClr val="FFD200"/>
              </a:buClr>
              <a:buSzPct val="75000"/>
              <a:buFont typeface="Arial" pitchFamily="34" charset="0"/>
              <a:buChar char="►"/>
              <a:defRPr sz="1600">
                <a:solidFill>
                  <a:srgbClr val="646464"/>
                </a:solidFill>
                <a:latin typeface="+mn-lt"/>
              </a:defRPr>
            </a:lvl6pPr>
            <a:lvl7pPr marL="2714625" indent="-357188" algn="l" rtl="0" fontAlgn="base">
              <a:spcBef>
                <a:spcPct val="20000"/>
              </a:spcBef>
              <a:spcAft>
                <a:spcPct val="0"/>
              </a:spcAft>
              <a:buClr>
                <a:srgbClr val="FFD200"/>
              </a:buClr>
              <a:buSzPct val="75000"/>
              <a:buFont typeface="Arial" pitchFamily="34" charset="0"/>
              <a:buChar char="►"/>
              <a:defRPr sz="1600">
                <a:solidFill>
                  <a:srgbClr val="646464"/>
                </a:solidFill>
                <a:latin typeface="+mn-lt"/>
              </a:defRPr>
            </a:lvl7pPr>
            <a:lvl8pPr marL="3171825" indent="-357188" algn="l" rtl="0" fontAlgn="base">
              <a:spcBef>
                <a:spcPct val="20000"/>
              </a:spcBef>
              <a:spcAft>
                <a:spcPct val="0"/>
              </a:spcAft>
              <a:buClr>
                <a:srgbClr val="FFD200"/>
              </a:buClr>
              <a:buSzPct val="75000"/>
              <a:buFont typeface="Arial" pitchFamily="34" charset="0"/>
              <a:buChar char="►"/>
              <a:defRPr sz="1600">
                <a:solidFill>
                  <a:srgbClr val="646464"/>
                </a:solidFill>
                <a:latin typeface="+mn-lt"/>
              </a:defRPr>
            </a:lvl8pPr>
            <a:lvl9pPr marL="3629025" indent="-357188" algn="l" rtl="0" fontAlgn="base">
              <a:spcBef>
                <a:spcPct val="20000"/>
              </a:spcBef>
              <a:spcAft>
                <a:spcPct val="0"/>
              </a:spcAft>
              <a:buClr>
                <a:srgbClr val="FFD200"/>
              </a:buClr>
              <a:buSzPct val="75000"/>
              <a:buFont typeface="Arial" pitchFamily="34" charset="0"/>
              <a:buChar char="►"/>
              <a:defRPr sz="1600">
                <a:solidFill>
                  <a:srgbClr val="646464"/>
                </a:solidFill>
                <a:latin typeface="+mn-lt"/>
              </a:defRPr>
            </a:lvl9pPr>
          </a:lstStyle>
          <a:p>
            <a:pPr>
              <a:defRPr/>
            </a:pPr>
            <a:r>
              <a:rPr lang="en-US" sz="1400" dirty="0" smtClean="0"/>
              <a:t>A due diligence checklist serves as a reminder of the policy and compliance considerations related to international moves</a:t>
            </a:r>
          </a:p>
          <a:p>
            <a:pPr>
              <a:defRPr/>
            </a:pPr>
            <a:r>
              <a:rPr lang="en-US" sz="1400" dirty="0" smtClean="0"/>
              <a:t>Promotes dialogue among program stakeholders (e.g., HR, Finance, Legal, Corporate Tax)</a:t>
            </a:r>
          </a:p>
          <a:p>
            <a:pPr>
              <a:defRPr/>
            </a:pPr>
            <a:r>
              <a:rPr lang="en-US" sz="1400" dirty="0" smtClean="0"/>
              <a:t>Promotes proactive planning and mitigates compliance risks</a:t>
            </a:r>
          </a:p>
          <a:p>
            <a:pPr>
              <a:defRPr/>
            </a:pPr>
            <a:r>
              <a:rPr lang="en-US" sz="1400" dirty="0" smtClean="0"/>
              <a:t>Particularly useful for planning entry into a new country or location</a:t>
            </a:r>
          </a:p>
          <a:p>
            <a:pPr>
              <a:defRPr/>
            </a:pPr>
            <a:endParaRPr lang="en-US" sz="1400" dirty="0" smtClean="0"/>
          </a:p>
          <a:p>
            <a:pPr marL="0" indent="0">
              <a:buFont typeface="Arial" charset="0"/>
              <a:buNone/>
              <a:defRPr/>
            </a:pPr>
            <a:r>
              <a:rPr lang="en-US" sz="1400" dirty="0" smtClean="0"/>
              <a:t>Considerations:</a:t>
            </a:r>
          </a:p>
          <a:p>
            <a:pPr>
              <a:defRPr/>
            </a:pPr>
            <a:r>
              <a:rPr lang="en-US" sz="1400" dirty="0" smtClean="0"/>
              <a:t>Which stakeholders are represented in the checklist?</a:t>
            </a:r>
          </a:p>
          <a:p>
            <a:pPr>
              <a:defRPr/>
            </a:pPr>
            <a:r>
              <a:rPr lang="en-US" sz="1400" dirty="0" smtClean="0"/>
              <a:t>Who is responsible for documenting decisions and outcomes?</a:t>
            </a:r>
          </a:p>
        </p:txBody>
      </p:sp>
      <p:pic>
        <p:nvPicPr>
          <p:cNvPr id="18436" name="Picture 4"/>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4953000" y="1381125"/>
            <a:ext cx="2590800" cy="4695825"/>
          </a:xfrm>
          <a:prstGeom prst="rect">
            <a:avLst/>
          </a:prstGeom>
          <a:noFill/>
          <a:ln>
            <a:noFill/>
          </a:ln>
          <a:effectLst/>
          <a:extLst>
            <a:ext uri="{909E8E84-426E-40DD-AFC4-6F175D3DCCD1}">
              <a14:hiddenFill xmlns:a14="http://schemas.microsoft.com/office/drawing/2010/main" xmlns="">
                <a:solidFill>
                  <a:schemeClr val="accent2"/>
                </a:solidFill>
              </a14:hiddenFill>
            </a:ext>
            <a:ext uri="{91240B29-F687-4F45-9708-019B960494DF}">
              <a14:hiddenLine xmlns:a14="http://schemas.microsoft.com/office/drawing/2010/main" xmlns="" w="9525" algn="ctr">
                <a:solidFill>
                  <a:schemeClr val="tx1"/>
                </a:solidFill>
                <a:miter lim="800000"/>
                <a:headEnd/>
                <a:tailEnd/>
              </a14:hiddenLine>
            </a:ext>
            <a:ext uri="{AF507438-7753-43E0-B8FC-AC1667EBCBE1}">
              <a14:hiddenEffects xmlns:a14="http://schemas.microsoft.com/office/drawing/2010/main" xmlns="">
                <a:effectLst>
                  <a:outerShdw dist="38099" dir="2700000" algn="ctr" rotWithShape="0">
                    <a:schemeClr val="bg2">
                      <a:alpha val="74997"/>
                    </a:schemeClr>
                  </a:outerShdw>
                </a:effectLst>
              </a14:hiddenEffects>
            </a:ext>
          </a:extLst>
        </p:spPr>
      </p:pic>
      <p:sp>
        <p:nvSpPr>
          <p:cNvPr id="2" name="Footer Placeholder 1"/>
          <p:cNvSpPr>
            <a:spLocks noGrp="1"/>
          </p:cNvSpPr>
          <p:nvPr>
            <p:ph type="ftr" sz="quarter" idx="11"/>
          </p:nvPr>
        </p:nvSpPr>
        <p:spPr/>
        <p:txBody>
          <a:bodyPr/>
          <a:lstStyle/>
          <a:p>
            <a:r>
              <a:rPr lang="en-US" smtClean="0"/>
              <a:t>Taxation - Expatriates and Foreign nationals</a:t>
            </a:r>
            <a:endParaRPr lang="en-GB" dirty="0"/>
          </a:p>
        </p:txBody>
      </p:sp>
    </p:spTree>
    <p:extLst>
      <p:ext uri="{BB962C8B-B14F-4D97-AF65-F5344CB8AC3E}">
        <p14:creationId xmlns:p14="http://schemas.microsoft.com/office/powerpoint/2010/main" xmlns="" val="10078820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3"/>
          <p:cNvSpPr>
            <a:spLocks noGrp="1"/>
          </p:cNvSpPr>
          <p:nvPr>
            <p:ph type="title"/>
          </p:nvPr>
        </p:nvSpPr>
        <p:spPr/>
        <p:txBody>
          <a:bodyPr/>
          <a:lstStyle/>
          <a:p>
            <a:r>
              <a:rPr lang="en-US" altLang="en-US" dirty="0" smtClean="0"/>
              <a:t>Payroll best practices – </a:t>
            </a:r>
            <a:br>
              <a:rPr lang="en-US" altLang="en-US" dirty="0" smtClean="0"/>
            </a:br>
            <a:r>
              <a:rPr lang="en-US" altLang="en-US" dirty="0" smtClean="0"/>
              <a:t>Mobility FAQ document</a:t>
            </a:r>
          </a:p>
        </p:txBody>
      </p:sp>
      <p:sp>
        <p:nvSpPr>
          <p:cNvPr id="27651" name="Content Placeholder 2"/>
          <p:cNvSpPr txBox="1">
            <a:spLocks/>
          </p:cNvSpPr>
          <p:nvPr/>
        </p:nvSpPr>
        <p:spPr bwMode="auto">
          <a:xfrm>
            <a:off x="455613" y="1412875"/>
            <a:ext cx="3949700" cy="46831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marL="360363" indent="-360363"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algn="ctr" eaLnBrk="0" fontAlgn="base" hangingPunct="0">
              <a:spcBef>
                <a:spcPct val="0"/>
              </a:spcBef>
              <a:spcAft>
                <a:spcPct val="0"/>
              </a:spcAft>
              <a:defRPr>
                <a:solidFill>
                  <a:schemeClr val="tx1"/>
                </a:solidFill>
                <a:latin typeface="Arial" charset="0"/>
              </a:defRPr>
            </a:lvl6pPr>
            <a:lvl7pPr marL="2971800" indent="-228600" algn="ctr" eaLnBrk="0" fontAlgn="base" hangingPunct="0">
              <a:spcBef>
                <a:spcPct val="0"/>
              </a:spcBef>
              <a:spcAft>
                <a:spcPct val="0"/>
              </a:spcAft>
              <a:defRPr>
                <a:solidFill>
                  <a:schemeClr val="tx1"/>
                </a:solidFill>
                <a:latin typeface="Arial" charset="0"/>
              </a:defRPr>
            </a:lvl7pPr>
            <a:lvl8pPr marL="3429000" indent="-228600" algn="ctr" eaLnBrk="0" fontAlgn="base" hangingPunct="0">
              <a:spcBef>
                <a:spcPct val="0"/>
              </a:spcBef>
              <a:spcAft>
                <a:spcPct val="0"/>
              </a:spcAft>
              <a:defRPr>
                <a:solidFill>
                  <a:schemeClr val="tx1"/>
                </a:solidFill>
                <a:latin typeface="Arial" charset="0"/>
              </a:defRPr>
            </a:lvl8pPr>
            <a:lvl9pPr marL="3886200" indent="-228600" algn="ctr" eaLnBrk="0" fontAlgn="base" hangingPunct="0">
              <a:spcBef>
                <a:spcPct val="0"/>
              </a:spcBef>
              <a:spcAft>
                <a:spcPct val="0"/>
              </a:spcAft>
              <a:defRPr>
                <a:solidFill>
                  <a:schemeClr val="tx1"/>
                </a:solidFill>
                <a:latin typeface="Arial" charset="0"/>
              </a:defRPr>
            </a:lvl9pPr>
          </a:lstStyle>
          <a:p>
            <a:pPr algn="l">
              <a:spcBef>
                <a:spcPct val="20000"/>
              </a:spcBef>
              <a:buClr>
                <a:srgbClr val="FFD200"/>
              </a:buClr>
              <a:buSzPct val="75000"/>
              <a:buFont typeface="Arial" charset="0"/>
              <a:buChar char="►"/>
              <a:defRPr/>
            </a:pPr>
            <a:r>
              <a:rPr lang="en-US" sz="1400" dirty="0" smtClean="0">
                <a:solidFill>
                  <a:srgbClr val="646464"/>
                </a:solidFill>
              </a:rPr>
              <a:t>Target audience may be international assignees and/or program stakeholders</a:t>
            </a:r>
          </a:p>
          <a:p>
            <a:pPr algn="l">
              <a:spcBef>
                <a:spcPct val="20000"/>
              </a:spcBef>
              <a:buClr>
                <a:srgbClr val="FFD200"/>
              </a:buClr>
              <a:buSzPct val="75000"/>
              <a:buFont typeface="Arial" charset="0"/>
              <a:buChar char="►"/>
              <a:defRPr/>
            </a:pPr>
            <a:r>
              <a:rPr lang="en-US" sz="1400" dirty="0" smtClean="0">
                <a:solidFill>
                  <a:srgbClr val="646464"/>
                </a:solidFill>
              </a:rPr>
              <a:t>Payroll FAQ document typically has a permanent role that accompanies the policy documentation</a:t>
            </a:r>
          </a:p>
          <a:p>
            <a:pPr algn="l">
              <a:spcBef>
                <a:spcPct val="20000"/>
              </a:spcBef>
              <a:buClr>
                <a:srgbClr val="FFD200"/>
              </a:buClr>
              <a:buSzPct val="75000"/>
              <a:buFont typeface="Arial" charset="0"/>
              <a:buChar char="►"/>
              <a:defRPr/>
            </a:pPr>
            <a:r>
              <a:rPr lang="en-US" sz="1400" dirty="0" smtClean="0">
                <a:solidFill>
                  <a:srgbClr val="646464"/>
                </a:solidFill>
              </a:rPr>
              <a:t>Additional FAQs accompany an announcement regarding change in the mobility program contacts, policy, or procedures</a:t>
            </a:r>
          </a:p>
          <a:p>
            <a:pPr algn="l">
              <a:spcBef>
                <a:spcPct val="20000"/>
              </a:spcBef>
              <a:buClr>
                <a:srgbClr val="FFD200"/>
              </a:buClr>
              <a:buSzPct val="75000"/>
              <a:buFont typeface="Arial" charset="0"/>
              <a:buChar char="►"/>
              <a:defRPr/>
            </a:pPr>
            <a:endParaRPr lang="en-US" sz="1400" dirty="0" smtClean="0">
              <a:solidFill>
                <a:srgbClr val="646464"/>
              </a:solidFill>
            </a:endParaRPr>
          </a:p>
          <a:p>
            <a:pPr marL="0" indent="0" algn="l">
              <a:spcBef>
                <a:spcPct val="20000"/>
              </a:spcBef>
              <a:buClr>
                <a:srgbClr val="FFD200"/>
              </a:buClr>
              <a:buSzPct val="75000"/>
              <a:defRPr/>
            </a:pPr>
            <a:r>
              <a:rPr lang="en-US" sz="1400" dirty="0" smtClean="0">
                <a:solidFill>
                  <a:srgbClr val="646464"/>
                </a:solidFill>
              </a:rPr>
              <a:t>Considerations:</a:t>
            </a:r>
          </a:p>
          <a:p>
            <a:pPr algn="l">
              <a:spcBef>
                <a:spcPct val="20000"/>
              </a:spcBef>
              <a:buClr>
                <a:srgbClr val="FFD200"/>
              </a:buClr>
              <a:buSzPct val="75000"/>
              <a:buFont typeface="Arial" charset="0"/>
              <a:buChar char="►"/>
              <a:defRPr/>
            </a:pPr>
            <a:r>
              <a:rPr lang="en-US" sz="1400" dirty="0" smtClean="0">
                <a:solidFill>
                  <a:srgbClr val="646464"/>
                </a:solidFill>
              </a:rPr>
              <a:t>Who is tasked with updating regularly?</a:t>
            </a:r>
          </a:p>
          <a:p>
            <a:pPr algn="l">
              <a:spcBef>
                <a:spcPct val="20000"/>
              </a:spcBef>
              <a:buClr>
                <a:srgbClr val="FFD200"/>
              </a:buClr>
              <a:buSzPct val="75000"/>
              <a:buFont typeface="Arial" charset="0"/>
              <a:buChar char="►"/>
              <a:defRPr/>
            </a:pPr>
            <a:r>
              <a:rPr lang="en-US" sz="1400" dirty="0" smtClean="0">
                <a:solidFill>
                  <a:srgbClr val="646464"/>
                </a:solidFill>
              </a:rPr>
              <a:t>What is the most effective means of distribution (e.g, e-mail, intranet site)?</a:t>
            </a:r>
          </a:p>
          <a:p>
            <a:pPr algn="l">
              <a:spcBef>
                <a:spcPct val="20000"/>
              </a:spcBef>
              <a:buClr>
                <a:srgbClr val="FFD200"/>
              </a:buClr>
              <a:buSzPct val="75000"/>
              <a:buFont typeface="Arial" charset="0"/>
              <a:buChar char="►"/>
              <a:defRPr/>
            </a:pPr>
            <a:r>
              <a:rPr lang="en-US" sz="1400" dirty="0" smtClean="0">
                <a:solidFill>
                  <a:srgbClr val="646464"/>
                </a:solidFill>
              </a:rPr>
              <a:t>Does each policy have it’s own FAQ for payroll or can payroll considerations be covered with one?</a:t>
            </a:r>
          </a:p>
        </p:txBody>
      </p:sp>
      <p:pic>
        <p:nvPicPr>
          <p:cNvPr id="19460" name="Picture 6"/>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4762500" y="1349375"/>
            <a:ext cx="3741738" cy="4810125"/>
          </a:xfrm>
          <a:prstGeom prst="rect">
            <a:avLst/>
          </a:prstGeom>
          <a:noFill/>
          <a:ln>
            <a:noFill/>
          </a:ln>
          <a:effectLst/>
          <a:extLst>
            <a:ext uri="{909E8E84-426E-40DD-AFC4-6F175D3DCCD1}">
              <a14:hiddenFill xmlns:a14="http://schemas.microsoft.com/office/drawing/2010/main" xmlns="">
                <a:solidFill>
                  <a:schemeClr val="accent2"/>
                </a:solidFill>
              </a14:hiddenFill>
            </a:ext>
            <a:ext uri="{91240B29-F687-4F45-9708-019B960494DF}">
              <a14:hiddenLine xmlns:a14="http://schemas.microsoft.com/office/drawing/2010/main" xmlns="" w="9525" algn="ctr">
                <a:solidFill>
                  <a:schemeClr val="tx1"/>
                </a:solidFill>
                <a:miter lim="800000"/>
                <a:headEnd/>
                <a:tailEnd/>
              </a14:hiddenLine>
            </a:ext>
            <a:ext uri="{AF507438-7753-43E0-B8FC-AC1667EBCBE1}">
              <a14:hiddenEffects xmlns:a14="http://schemas.microsoft.com/office/drawing/2010/main" xmlns="">
                <a:effectLst>
                  <a:outerShdw dist="38099" dir="2700000" algn="ctr" rotWithShape="0">
                    <a:schemeClr val="bg2">
                      <a:alpha val="74997"/>
                    </a:schemeClr>
                  </a:outerShdw>
                </a:effectLst>
              </a14:hiddenEffects>
            </a:ext>
          </a:extLst>
        </p:spPr>
      </p:pic>
      <p:sp>
        <p:nvSpPr>
          <p:cNvPr id="2" name="Footer Placeholder 1"/>
          <p:cNvSpPr>
            <a:spLocks noGrp="1"/>
          </p:cNvSpPr>
          <p:nvPr>
            <p:ph type="ftr" sz="quarter" idx="11"/>
          </p:nvPr>
        </p:nvSpPr>
        <p:spPr/>
        <p:txBody>
          <a:bodyPr/>
          <a:lstStyle/>
          <a:p>
            <a:r>
              <a:rPr lang="en-US" smtClean="0"/>
              <a:t>Taxation - Expatriates and Foreign nationals</a:t>
            </a:r>
            <a:endParaRPr lang="en-GB" dirty="0"/>
          </a:p>
        </p:txBody>
      </p:sp>
    </p:spTree>
    <p:extLst>
      <p:ext uri="{BB962C8B-B14F-4D97-AF65-F5344CB8AC3E}">
        <p14:creationId xmlns:p14="http://schemas.microsoft.com/office/powerpoint/2010/main" xmlns="" val="217489353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3"/>
          <p:cNvSpPr>
            <a:spLocks noGrp="1"/>
          </p:cNvSpPr>
          <p:nvPr>
            <p:ph type="title"/>
          </p:nvPr>
        </p:nvSpPr>
        <p:spPr/>
        <p:txBody>
          <a:bodyPr/>
          <a:lstStyle/>
          <a:p>
            <a:r>
              <a:rPr lang="en-US" altLang="en-US" dirty="0" smtClean="0"/>
              <a:t>Payroll best practices – </a:t>
            </a:r>
            <a:br>
              <a:rPr lang="en-US" altLang="en-US" dirty="0" smtClean="0"/>
            </a:br>
            <a:r>
              <a:rPr lang="en-US" altLang="en-US" dirty="0" smtClean="0"/>
              <a:t>Assignee balance sheet</a:t>
            </a:r>
          </a:p>
        </p:txBody>
      </p:sp>
      <p:sp>
        <p:nvSpPr>
          <p:cNvPr id="28675" name="Content Placeholder 2"/>
          <p:cNvSpPr txBox="1">
            <a:spLocks/>
          </p:cNvSpPr>
          <p:nvPr/>
        </p:nvSpPr>
        <p:spPr bwMode="auto">
          <a:xfrm>
            <a:off x="455613" y="1412875"/>
            <a:ext cx="3949700" cy="46831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marL="360363" indent="-360363"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algn="ctr" eaLnBrk="0" fontAlgn="base" hangingPunct="0">
              <a:spcBef>
                <a:spcPct val="0"/>
              </a:spcBef>
              <a:spcAft>
                <a:spcPct val="0"/>
              </a:spcAft>
              <a:defRPr>
                <a:solidFill>
                  <a:schemeClr val="tx1"/>
                </a:solidFill>
                <a:latin typeface="Arial" charset="0"/>
              </a:defRPr>
            </a:lvl6pPr>
            <a:lvl7pPr marL="2971800" indent="-228600" algn="ctr" eaLnBrk="0" fontAlgn="base" hangingPunct="0">
              <a:spcBef>
                <a:spcPct val="0"/>
              </a:spcBef>
              <a:spcAft>
                <a:spcPct val="0"/>
              </a:spcAft>
              <a:defRPr>
                <a:solidFill>
                  <a:schemeClr val="tx1"/>
                </a:solidFill>
                <a:latin typeface="Arial" charset="0"/>
              </a:defRPr>
            </a:lvl7pPr>
            <a:lvl8pPr marL="3429000" indent="-228600" algn="ctr" eaLnBrk="0" fontAlgn="base" hangingPunct="0">
              <a:spcBef>
                <a:spcPct val="0"/>
              </a:spcBef>
              <a:spcAft>
                <a:spcPct val="0"/>
              </a:spcAft>
              <a:defRPr>
                <a:solidFill>
                  <a:schemeClr val="tx1"/>
                </a:solidFill>
                <a:latin typeface="Arial" charset="0"/>
              </a:defRPr>
            </a:lvl8pPr>
            <a:lvl9pPr marL="3886200" indent="-228600" algn="ctr" eaLnBrk="0" fontAlgn="base" hangingPunct="0">
              <a:spcBef>
                <a:spcPct val="0"/>
              </a:spcBef>
              <a:spcAft>
                <a:spcPct val="0"/>
              </a:spcAft>
              <a:defRPr>
                <a:solidFill>
                  <a:schemeClr val="tx1"/>
                </a:solidFill>
                <a:latin typeface="Arial" charset="0"/>
              </a:defRPr>
            </a:lvl9pPr>
          </a:lstStyle>
          <a:p>
            <a:pPr algn="l">
              <a:spcBef>
                <a:spcPct val="20000"/>
              </a:spcBef>
              <a:buClr>
                <a:srgbClr val="FFD200"/>
              </a:buClr>
              <a:buSzPct val="75000"/>
              <a:buFont typeface="Arial" charset="0"/>
              <a:buChar char="►"/>
              <a:defRPr/>
            </a:pPr>
            <a:r>
              <a:rPr lang="en-US" sz="1400" dirty="0" smtClean="0">
                <a:solidFill>
                  <a:srgbClr val="646464"/>
                </a:solidFill>
              </a:rPr>
              <a:t>Used to calculate and communicate assignment-related allowances and deductions</a:t>
            </a:r>
          </a:p>
          <a:p>
            <a:pPr algn="l">
              <a:spcBef>
                <a:spcPct val="20000"/>
              </a:spcBef>
              <a:buClr>
                <a:srgbClr val="FFD200"/>
              </a:buClr>
              <a:buSzPct val="75000"/>
              <a:buFont typeface="Arial" charset="0"/>
              <a:buChar char="►"/>
              <a:defRPr/>
            </a:pPr>
            <a:r>
              <a:rPr lang="en-US" sz="1400" dirty="0" smtClean="0">
                <a:solidFill>
                  <a:srgbClr val="646464"/>
                </a:solidFill>
              </a:rPr>
              <a:t>Delivered to the assignee prior to the assignment, and at the time of any subsequent changes</a:t>
            </a:r>
          </a:p>
          <a:p>
            <a:pPr algn="l">
              <a:spcBef>
                <a:spcPct val="20000"/>
              </a:spcBef>
              <a:buClr>
                <a:srgbClr val="FFD200"/>
              </a:buClr>
              <a:buSzPct val="75000"/>
              <a:buFont typeface="Arial" charset="0"/>
              <a:buChar char="►"/>
              <a:defRPr/>
            </a:pPr>
            <a:r>
              <a:rPr lang="en-US" sz="1400" dirty="0" smtClean="0">
                <a:solidFill>
                  <a:srgbClr val="646464"/>
                </a:solidFill>
              </a:rPr>
              <a:t>Delivered to payroll if no automated systems interface exists</a:t>
            </a:r>
          </a:p>
          <a:p>
            <a:pPr algn="l">
              <a:spcBef>
                <a:spcPct val="20000"/>
              </a:spcBef>
              <a:buClr>
                <a:srgbClr val="FFD200"/>
              </a:buClr>
              <a:buSzPct val="75000"/>
              <a:buFont typeface="Arial" charset="0"/>
              <a:buChar char="►"/>
              <a:defRPr/>
            </a:pPr>
            <a:endParaRPr lang="en-US" sz="1400" dirty="0" smtClean="0">
              <a:solidFill>
                <a:srgbClr val="646464"/>
              </a:solidFill>
            </a:endParaRPr>
          </a:p>
          <a:p>
            <a:pPr marL="0" indent="0" algn="l">
              <a:spcBef>
                <a:spcPct val="20000"/>
              </a:spcBef>
              <a:buClr>
                <a:srgbClr val="FFD200"/>
              </a:buClr>
              <a:buSzPct val="75000"/>
              <a:defRPr/>
            </a:pPr>
            <a:r>
              <a:rPr lang="en-US" sz="1400" dirty="0" smtClean="0">
                <a:solidFill>
                  <a:srgbClr val="646464"/>
                </a:solidFill>
              </a:rPr>
              <a:t>Considerations:</a:t>
            </a:r>
          </a:p>
          <a:p>
            <a:pPr algn="l">
              <a:spcBef>
                <a:spcPct val="20000"/>
              </a:spcBef>
              <a:buClr>
                <a:srgbClr val="FFD200"/>
              </a:buClr>
              <a:buSzPct val="75000"/>
              <a:buFont typeface="Arial" charset="0"/>
              <a:buChar char="►"/>
              <a:defRPr/>
            </a:pPr>
            <a:r>
              <a:rPr lang="en-US" sz="1400" dirty="0" smtClean="0">
                <a:solidFill>
                  <a:srgbClr val="646464"/>
                </a:solidFill>
              </a:rPr>
              <a:t>Where is assignment related income delivered (home / host / HQ / split)?</a:t>
            </a:r>
          </a:p>
          <a:p>
            <a:pPr algn="l">
              <a:spcBef>
                <a:spcPct val="20000"/>
              </a:spcBef>
              <a:buClr>
                <a:srgbClr val="FFD200"/>
              </a:buClr>
              <a:buSzPct val="75000"/>
              <a:buFont typeface="Arial" charset="0"/>
              <a:buChar char="►"/>
              <a:defRPr/>
            </a:pPr>
            <a:r>
              <a:rPr lang="en-US" sz="1400" dirty="0" smtClean="0">
                <a:solidFill>
                  <a:srgbClr val="646464"/>
                </a:solidFill>
              </a:rPr>
              <a:t>What is the appropriate currency and pay frequency for the calculations?</a:t>
            </a:r>
          </a:p>
          <a:p>
            <a:pPr algn="l">
              <a:spcBef>
                <a:spcPct val="20000"/>
              </a:spcBef>
              <a:buClr>
                <a:srgbClr val="FFD200"/>
              </a:buClr>
              <a:buSzPct val="75000"/>
              <a:buFont typeface="Arial" charset="0"/>
              <a:buChar char="►"/>
              <a:defRPr/>
            </a:pPr>
            <a:r>
              <a:rPr lang="en-US" sz="1400" dirty="0" smtClean="0">
                <a:solidFill>
                  <a:srgbClr val="646464"/>
                </a:solidFill>
              </a:rPr>
              <a:t>How do the line items map to payroll wage types?</a:t>
            </a:r>
          </a:p>
          <a:p>
            <a:pPr algn="l">
              <a:spcBef>
                <a:spcPct val="20000"/>
              </a:spcBef>
              <a:buClr>
                <a:srgbClr val="FFD200"/>
              </a:buClr>
              <a:buSzPct val="75000"/>
              <a:buFont typeface="Arial" charset="0"/>
              <a:buChar char="►"/>
              <a:defRPr/>
            </a:pPr>
            <a:r>
              <a:rPr lang="en-US" sz="1400" dirty="0" smtClean="0">
                <a:solidFill>
                  <a:srgbClr val="646464"/>
                </a:solidFill>
              </a:rPr>
              <a:t>Are gross-ups calculated automatically in the payroll system, or do they need to be instructed on the balance sheet?</a:t>
            </a:r>
          </a:p>
        </p:txBody>
      </p:sp>
      <p:pic>
        <p:nvPicPr>
          <p:cNvPr id="20484" name="Picture 4"/>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4724400" y="1447800"/>
            <a:ext cx="4151313" cy="4648200"/>
          </a:xfrm>
          <a:prstGeom prst="rect">
            <a:avLst/>
          </a:prstGeom>
          <a:noFill/>
          <a:ln>
            <a:noFill/>
          </a:ln>
          <a:effectLst/>
          <a:extLst>
            <a:ext uri="{909E8E84-426E-40DD-AFC4-6F175D3DCCD1}">
              <a14:hiddenFill xmlns:a14="http://schemas.microsoft.com/office/drawing/2010/main" xmlns="">
                <a:solidFill>
                  <a:schemeClr val="accent2"/>
                </a:solidFill>
              </a14:hiddenFill>
            </a:ext>
            <a:ext uri="{91240B29-F687-4F45-9708-019B960494DF}">
              <a14:hiddenLine xmlns:a14="http://schemas.microsoft.com/office/drawing/2010/main" xmlns="" w="9525" algn="ctr">
                <a:solidFill>
                  <a:schemeClr val="tx1"/>
                </a:solidFill>
                <a:miter lim="800000"/>
                <a:headEnd/>
                <a:tailEnd/>
              </a14:hiddenLine>
            </a:ext>
            <a:ext uri="{AF507438-7753-43E0-B8FC-AC1667EBCBE1}">
              <a14:hiddenEffects xmlns:a14="http://schemas.microsoft.com/office/drawing/2010/main" xmlns="">
                <a:effectLst>
                  <a:outerShdw dist="38099" dir="2700000" algn="ctr" rotWithShape="0">
                    <a:schemeClr val="bg2">
                      <a:alpha val="74997"/>
                    </a:schemeClr>
                  </a:outerShdw>
                </a:effectLst>
              </a14:hiddenEffects>
            </a:ext>
          </a:extLst>
        </p:spPr>
      </p:pic>
      <p:sp>
        <p:nvSpPr>
          <p:cNvPr id="2" name="Footer Placeholder 1"/>
          <p:cNvSpPr>
            <a:spLocks noGrp="1"/>
          </p:cNvSpPr>
          <p:nvPr>
            <p:ph type="ftr" sz="quarter" idx="11"/>
          </p:nvPr>
        </p:nvSpPr>
        <p:spPr/>
        <p:txBody>
          <a:bodyPr/>
          <a:lstStyle/>
          <a:p>
            <a:r>
              <a:rPr lang="en-US" smtClean="0"/>
              <a:t>Taxation - Expatriates and Foreign nationals</a:t>
            </a:r>
            <a:endParaRPr lang="en-GB" dirty="0"/>
          </a:p>
        </p:txBody>
      </p:sp>
    </p:spTree>
    <p:extLst>
      <p:ext uri="{BB962C8B-B14F-4D97-AF65-F5344CB8AC3E}">
        <p14:creationId xmlns:p14="http://schemas.microsoft.com/office/powerpoint/2010/main" xmlns="" val="2523485054"/>
      </p:ext>
    </p:extLst>
  </p:cSld>
  <p:clrMapOvr>
    <a:masterClrMapping/>
  </p:clrMapOvr>
</p:sld>
</file>

<file path=ppt/theme/theme1.xml><?xml version="1.0" encoding="utf-8"?>
<a:theme xmlns:a="http://schemas.openxmlformats.org/drawingml/2006/main" name="EY_regular_presentation_2007">
  <a:themeElements>
    <a:clrScheme name="Custom 1">
      <a:dk1>
        <a:srgbClr val="000000"/>
      </a:dk1>
      <a:lt1>
        <a:srgbClr val="808080"/>
      </a:lt1>
      <a:dk2>
        <a:srgbClr val="FFFFFF"/>
      </a:dk2>
      <a:lt2>
        <a:srgbClr val="808080"/>
      </a:lt2>
      <a:accent1>
        <a:srgbClr val="808080"/>
      </a:accent1>
      <a:accent2>
        <a:srgbClr val="FFE600"/>
      </a:accent2>
      <a:accent3>
        <a:srgbClr val="999999"/>
      </a:accent3>
      <a:accent4>
        <a:srgbClr val="F0F0F0"/>
      </a:accent4>
      <a:accent5>
        <a:srgbClr val="00A3AE"/>
      </a:accent5>
      <a:accent6>
        <a:srgbClr val="C0C0C0"/>
      </a:accent6>
      <a:hlink>
        <a:srgbClr val="336699"/>
      </a:hlink>
      <a:folHlink>
        <a:srgbClr val="91278F"/>
      </a:folHlink>
    </a:clrScheme>
    <a:fontScheme name="EY_Handou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noFill/>
        <a:ln w="9525">
          <a:solidFill>
            <a:schemeClr val="accent1"/>
          </a:solidFill>
        </a:ln>
      </a:spPr>
      <a:bodyPr rtlCol="0" anchor="t" anchorCtr="0"/>
      <a:lstStyle>
        <a:defPPr algn="ctr">
          <a:defRPr sz="1200" dirty="0">
            <a:solidFill>
              <a:schemeClr val="tx1"/>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w="9525">
          <a:solidFill>
            <a:schemeClr val="accent1"/>
          </a:solidFill>
          <a:tailEnd type="none"/>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36576" rIns="0" bIns="0" rtlCol="0">
        <a:spAutoFit/>
      </a:bodyPr>
      <a:lstStyle>
        <a:defPPr marL="285750" indent="-285750">
          <a:lnSpc>
            <a:spcPct val="85000"/>
          </a:lnSpc>
          <a:spcAft>
            <a:spcPts val="600"/>
          </a:spcAft>
          <a:buClr>
            <a:schemeClr val="accent2"/>
          </a:buClr>
          <a:buSzPct val="70000"/>
          <a:buFont typeface="Arial" pitchFamily="34" charset="0"/>
          <a:buChar char="►"/>
          <a:defRPr sz="1200" dirty="0" smtClean="0"/>
        </a:defPPr>
      </a:lstStyle>
    </a:txDef>
  </a:objectDefaults>
  <a:extraClrSchemeLst/>
  <a:custClrLst>
    <a:custClr name="EY Special Use Red">
      <a:srgbClr val="F04C3E"/>
    </a:custClr>
    <a:custClr name="EY Special Use Blue 50%">
      <a:srgbClr val="7FD1D6"/>
    </a:custClr>
    <a:custClr name="EY Special Use Purple">
      <a:srgbClr val="91278F"/>
    </a:custClr>
    <a:custClr name="EY Special Use Purple 50%">
      <a:srgbClr val="C893C7"/>
    </a:custClr>
    <a:custClr name="EY Special Use Green">
      <a:srgbClr val="2C973E"/>
    </a:custClr>
    <a:custClr name="EY Special Use Green 50%">
      <a:srgbClr val="95CB89"/>
    </a:custClr>
    <a:custClr name="EY Yellow 50%">
      <a:srgbClr val="FFF27F"/>
    </a:custClr>
    <a:custClr name="EY Special Use Lilac">
      <a:srgbClr val="AC98DB"/>
    </a:custClr>
    <a:custClr name="EY Special Use Lilac 50%">
      <a:srgbClr val="D8D2E0"/>
    </a:custClr>
    <a:custClr name="EY Link Blue">
      <a:srgbClr val="336699"/>
    </a:custClr>
  </a:custClrLst>
</a:theme>
</file>

<file path=ppt/theme/theme10.xml><?xml version="1.0" encoding="utf-8"?>
<a:theme xmlns:a="http://schemas.openxmlformats.org/drawingml/2006/main" name="Talkbook template">
  <a:themeElements>
    <a:clrScheme name="EY White">
      <a:dk1>
        <a:srgbClr val="333333"/>
      </a:dk1>
      <a:lt1>
        <a:srgbClr val="808080"/>
      </a:lt1>
      <a:dk2>
        <a:srgbClr val="FFFFFF"/>
      </a:dk2>
      <a:lt2>
        <a:srgbClr val="808080"/>
      </a:lt2>
      <a:accent1>
        <a:srgbClr val="808080"/>
      </a:accent1>
      <a:accent2>
        <a:srgbClr val="FFD200"/>
      </a:accent2>
      <a:accent3>
        <a:srgbClr val="999999"/>
      </a:accent3>
      <a:accent4>
        <a:srgbClr val="FFFFFF"/>
      </a:accent4>
      <a:accent5>
        <a:srgbClr val="00A3AE"/>
      </a:accent5>
      <a:accent6>
        <a:srgbClr val="C0C0C0"/>
      </a:accent6>
      <a:hlink>
        <a:srgbClr val="2C973E"/>
      </a:hlink>
      <a:folHlink>
        <a:srgbClr val="91278F"/>
      </a:folHlink>
    </a:clrScheme>
    <a:fontScheme name="EY (Arial)">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a:solidFill>
            <a:schemeClr val="accent1"/>
          </a:solidFill>
        </a:ln>
      </a:spPr>
      <a:bodyPr lIns="72000" tIns="72000" rIns="72000" bIns="72000" rtlCol="0" anchor="ctr"/>
      <a:lstStyle>
        <a:defPPr algn="ctr">
          <a:defRPr dirty="0" err="1">
            <a:solidFill>
              <a:srgbClr val="000000"/>
            </a:solidFill>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theme>
</file>

<file path=ppt/theme/theme11.xml><?xml version="1.0" encoding="utf-8"?>
<a:theme xmlns:a="http://schemas.openxmlformats.org/drawingml/2006/main" name="2_EY_regular_presentation_2007">
  <a:themeElements>
    <a:clrScheme name="Custom 1">
      <a:dk1>
        <a:srgbClr val="000000"/>
      </a:dk1>
      <a:lt1>
        <a:srgbClr val="808080"/>
      </a:lt1>
      <a:dk2>
        <a:srgbClr val="FFFFFF"/>
      </a:dk2>
      <a:lt2>
        <a:srgbClr val="808080"/>
      </a:lt2>
      <a:accent1>
        <a:srgbClr val="808080"/>
      </a:accent1>
      <a:accent2>
        <a:srgbClr val="FFE600"/>
      </a:accent2>
      <a:accent3>
        <a:srgbClr val="999999"/>
      </a:accent3>
      <a:accent4>
        <a:srgbClr val="F0F0F0"/>
      </a:accent4>
      <a:accent5>
        <a:srgbClr val="00A3AE"/>
      </a:accent5>
      <a:accent6>
        <a:srgbClr val="C0C0C0"/>
      </a:accent6>
      <a:hlink>
        <a:srgbClr val="336699"/>
      </a:hlink>
      <a:folHlink>
        <a:srgbClr val="91278F"/>
      </a:folHlink>
    </a:clrScheme>
    <a:fontScheme name="EY_Handou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noFill/>
        <a:ln w="9525">
          <a:solidFill>
            <a:schemeClr val="accent1"/>
          </a:solidFill>
        </a:ln>
      </a:spPr>
      <a:bodyPr rtlCol="0" anchor="t" anchorCtr="0"/>
      <a:lstStyle>
        <a:defPPr algn="ctr">
          <a:defRPr sz="1200" dirty="0">
            <a:solidFill>
              <a:schemeClr val="tx1"/>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w="9525">
          <a:solidFill>
            <a:schemeClr val="accent1"/>
          </a:solidFill>
          <a:tailEnd type="none"/>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36576" rIns="0" bIns="0" rtlCol="0">
        <a:spAutoFit/>
      </a:bodyPr>
      <a:lstStyle>
        <a:defPPr marL="285750" indent="-285750">
          <a:lnSpc>
            <a:spcPct val="85000"/>
          </a:lnSpc>
          <a:spcAft>
            <a:spcPts val="600"/>
          </a:spcAft>
          <a:buClr>
            <a:schemeClr val="accent2"/>
          </a:buClr>
          <a:buSzPct val="70000"/>
          <a:buFont typeface="Arial" pitchFamily="34" charset="0"/>
          <a:buChar char="►"/>
          <a:defRPr sz="1200" dirty="0" smtClean="0"/>
        </a:defPPr>
      </a:lstStyle>
    </a:txDef>
  </a:objectDefaults>
  <a:extraClrSchemeLst/>
  <a:custClrLst>
    <a:custClr name="EY Special Use Red">
      <a:srgbClr val="F04C3E"/>
    </a:custClr>
    <a:custClr name="EY Special Use Blue 50%">
      <a:srgbClr val="7FD1D6"/>
    </a:custClr>
    <a:custClr name="EY Special Use Purple">
      <a:srgbClr val="91278F"/>
    </a:custClr>
    <a:custClr name="EY Special Use Purple 50%">
      <a:srgbClr val="C893C7"/>
    </a:custClr>
    <a:custClr name="EY Special Use Green">
      <a:srgbClr val="2C973E"/>
    </a:custClr>
    <a:custClr name="EY Special Use Green 50%">
      <a:srgbClr val="95CB89"/>
    </a:custClr>
    <a:custClr name="EY Yellow 50%">
      <a:srgbClr val="FFF27F"/>
    </a:custClr>
    <a:custClr name="EY Special Use Lilac">
      <a:srgbClr val="AC98DB"/>
    </a:custClr>
    <a:custClr name="EY Special Use Lilac 50%">
      <a:srgbClr val="D8D2E0"/>
    </a:custClr>
    <a:custClr name="EY Link Blue">
      <a:srgbClr val="336699"/>
    </a:custClr>
  </a:custClrLst>
</a:theme>
</file>

<file path=ppt/theme/theme12.xml><?xml version="1.0" encoding="utf-8"?>
<a:theme xmlns:a="http://schemas.openxmlformats.org/drawingml/2006/main" name="1_Talkbook template">
  <a:themeElements>
    <a:clrScheme name="EY White">
      <a:dk1>
        <a:srgbClr val="333333"/>
      </a:dk1>
      <a:lt1>
        <a:srgbClr val="808080"/>
      </a:lt1>
      <a:dk2>
        <a:srgbClr val="FFFFFF"/>
      </a:dk2>
      <a:lt2>
        <a:srgbClr val="808080"/>
      </a:lt2>
      <a:accent1>
        <a:srgbClr val="808080"/>
      </a:accent1>
      <a:accent2>
        <a:srgbClr val="FFD200"/>
      </a:accent2>
      <a:accent3>
        <a:srgbClr val="999999"/>
      </a:accent3>
      <a:accent4>
        <a:srgbClr val="FFFFFF"/>
      </a:accent4>
      <a:accent5>
        <a:srgbClr val="00A3AE"/>
      </a:accent5>
      <a:accent6>
        <a:srgbClr val="C0C0C0"/>
      </a:accent6>
      <a:hlink>
        <a:srgbClr val="2C973E"/>
      </a:hlink>
      <a:folHlink>
        <a:srgbClr val="91278F"/>
      </a:folHlink>
    </a:clrScheme>
    <a:fontScheme name="EY (Arial)">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a:solidFill>
            <a:schemeClr val="accent1"/>
          </a:solidFill>
        </a:ln>
      </a:spPr>
      <a:bodyPr lIns="72000" tIns="72000" rIns="72000" bIns="72000" rtlCol="0" anchor="ctr"/>
      <a:lstStyle>
        <a:defPPr algn="ctr">
          <a:defRPr dirty="0" err="1">
            <a:solidFill>
              <a:srgbClr val="000000"/>
            </a:solidFill>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theme>
</file>

<file path=ppt/theme/theme13.xml><?xml version="1.0" encoding="utf-8"?>
<a:theme xmlns:a="http://schemas.openxmlformats.org/drawingml/2006/main" name="2_Talkbook template">
  <a:themeElements>
    <a:clrScheme name="EY White">
      <a:dk1>
        <a:srgbClr val="333333"/>
      </a:dk1>
      <a:lt1>
        <a:srgbClr val="808080"/>
      </a:lt1>
      <a:dk2>
        <a:srgbClr val="FFFFFF"/>
      </a:dk2>
      <a:lt2>
        <a:srgbClr val="808080"/>
      </a:lt2>
      <a:accent1>
        <a:srgbClr val="808080"/>
      </a:accent1>
      <a:accent2>
        <a:srgbClr val="FFD200"/>
      </a:accent2>
      <a:accent3>
        <a:srgbClr val="999999"/>
      </a:accent3>
      <a:accent4>
        <a:srgbClr val="FFFFFF"/>
      </a:accent4>
      <a:accent5>
        <a:srgbClr val="00A3AE"/>
      </a:accent5>
      <a:accent6>
        <a:srgbClr val="C0C0C0"/>
      </a:accent6>
      <a:hlink>
        <a:srgbClr val="2C973E"/>
      </a:hlink>
      <a:folHlink>
        <a:srgbClr val="91278F"/>
      </a:folHlink>
    </a:clrScheme>
    <a:fontScheme name="EY (Arial)">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a:solidFill>
            <a:schemeClr val="accent1"/>
          </a:solidFill>
        </a:ln>
      </a:spPr>
      <a:bodyPr lIns="72000" tIns="72000" rIns="72000" bIns="72000" rtlCol="0" anchor="ctr"/>
      <a:lstStyle>
        <a:defPPr algn="ctr">
          <a:defRPr dirty="0" err="1">
            <a:solidFill>
              <a:srgbClr val="000000"/>
            </a:solidFill>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theme>
</file>

<file path=ppt/theme/theme14.xml><?xml version="1.0" encoding="utf-8"?>
<a:theme xmlns:a="http://schemas.openxmlformats.org/drawingml/2006/main" name="2_EY_Widescreen_Presentation">
  <a:themeElements>
    <a:clrScheme name="Custom 2">
      <a:dk1>
        <a:srgbClr val="000000"/>
      </a:dk1>
      <a:lt1>
        <a:srgbClr val="808080"/>
      </a:lt1>
      <a:dk2>
        <a:srgbClr val="FFFFFF"/>
      </a:dk2>
      <a:lt2>
        <a:srgbClr val="808080"/>
      </a:lt2>
      <a:accent1>
        <a:srgbClr val="808080"/>
      </a:accent1>
      <a:accent2>
        <a:srgbClr val="FFE600"/>
      </a:accent2>
      <a:accent3>
        <a:srgbClr val="999999"/>
      </a:accent3>
      <a:accent4>
        <a:srgbClr val="F0F0F0"/>
      </a:accent4>
      <a:accent5>
        <a:srgbClr val="00A3AE"/>
      </a:accent5>
      <a:accent6>
        <a:srgbClr val="C0C0C0"/>
      </a:accent6>
      <a:hlink>
        <a:srgbClr val="336699"/>
      </a:hlink>
      <a:folHlink>
        <a:srgbClr val="91278F"/>
      </a:folHlink>
    </a:clrScheme>
    <a:fontScheme name="EY_Handou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noFill/>
        <a:ln w="9525">
          <a:solidFill>
            <a:schemeClr val="accent1"/>
          </a:solidFill>
        </a:ln>
      </a:spPr>
      <a:bodyPr rtlCol="0" anchor="t" anchorCtr="0"/>
      <a:lstStyle>
        <a:defPPr algn="ctr">
          <a:defRPr sz="1200" dirty="0">
            <a:solidFill>
              <a:schemeClr val="tx1"/>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w="9525">
          <a:solidFill>
            <a:schemeClr val="accent1"/>
          </a:solidFill>
          <a:tailEnd type="none"/>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36576" rIns="0" bIns="0" rtlCol="0">
        <a:spAutoFit/>
      </a:bodyPr>
      <a:lstStyle>
        <a:defPPr marL="285750" indent="-285750">
          <a:lnSpc>
            <a:spcPct val="85000"/>
          </a:lnSpc>
          <a:spcAft>
            <a:spcPts val="600"/>
          </a:spcAft>
          <a:buClr>
            <a:schemeClr val="accent2"/>
          </a:buClr>
          <a:buSzPct val="70000"/>
          <a:buFont typeface="Arial" pitchFamily="34" charset="0"/>
          <a:buChar char="►"/>
          <a:defRPr sz="1200" dirty="0" smtClean="0"/>
        </a:defPPr>
      </a:lstStyle>
    </a:txDef>
  </a:objectDefaults>
  <a:extraClrSchemeLst/>
  <a:custClrLst>
    <a:custClr name="EY Special Use Red">
      <a:srgbClr val="F04C3E"/>
    </a:custClr>
    <a:custClr name="EY Special Use Blue 50%">
      <a:srgbClr val="7FD1D6"/>
    </a:custClr>
    <a:custClr name="EY Special Use Purple">
      <a:srgbClr val="91278F"/>
    </a:custClr>
    <a:custClr name="EY Special Use Purple 50%">
      <a:srgbClr val="C893C7"/>
    </a:custClr>
    <a:custClr name="EY Special Use Green">
      <a:srgbClr val="2C973E"/>
    </a:custClr>
    <a:custClr name="EY Special Use Green 50%">
      <a:srgbClr val="95CB89"/>
    </a:custClr>
    <a:custClr name="EY Yellow 50%">
      <a:srgbClr val="FFF27F"/>
    </a:custClr>
    <a:custClr name="EY Special Use Lilac">
      <a:srgbClr val="AC98DB"/>
    </a:custClr>
    <a:custClr name="EY Special Use Lilac 50%">
      <a:srgbClr val="D8D2E0"/>
    </a:custClr>
    <a:custClr name="EY Link Blue">
      <a:srgbClr val="336699"/>
    </a:custClr>
  </a:custClrLst>
</a:theme>
</file>

<file path=ppt/theme/theme15.xml><?xml version="1.0" encoding="utf-8"?>
<a:theme xmlns:a="http://schemas.openxmlformats.org/drawingml/2006/main" name="EY_widescreen_ presentation_2007">
  <a:themeElements>
    <a:clrScheme name="Custom 2">
      <a:dk1>
        <a:srgbClr val="000000"/>
      </a:dk1>
      <a:lt1>
        <a:srgbClr val="646464"/>
      </a:lt1>
      <a:dk2>
        <a:srgbClr val="FFFFFF"/>
      </a:dk2>
      <a:lt2>
        <a:srgbClr val="646464"/>
      </a:lt2>
      <a:accent1>
        <a:srgbClr val="808080"/>
      </a:accent1>
      <a:accent2>
        <a:srgbClr val="FFE600"/>
      </a:accent2>
      <a:accent3>
        <a:srgbClr val="999999"/>
      </a:accent3>
      <a:accent4>
        <a:srgbClr val="F0F0F0"/>
      </a:accent4>
      <a:accent5>
        <a:srgbClr val="00A3AE"/>
      </a:accent5>
      <a:accent6>
        <a:srgbClr val="C0C0C0"/>
      </a:accent6>
      <a:hlink>
        <a:srgbClr val="336699"/>
      </a:hlink>
      <a:folHlink>
        <a:srgbClr val="91278F"/>
      </a:folHlink>
    </a:clrScheme>
    <a:fontScheme name="EY_Handou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noFill/>
        <a:ln w="9525">
          <a:solidFill>
            <a:schemeClr val="accent1"/>
          </a:solidFill>
        </a:ln>
      </a:spPr>
      <a:bodyPr rtlCol="0" anchor="t" anchorCtr="0"/>
      <a:lstStyle>
        <a:defPPr algn="ctr">
          <a:defRPr sz="1200" dirty="0">
            <a:solidFill>
              <a:schemeClr val="tx1"/>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w="9525">
          <a:solidFill>
            <a:schemeClr val="accent1"/>
          </a:solidFill>
          <a:tailEnd type="none"/>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36576" rIns="0" bIns="0" rtlCol="0">
        <a:spAutoFit/>
      </a:bodyPr>
      <a:lstStyle>
        <a:defPPr marL="285750" indent="-285750">
          <a:lnSpc>
            <a:spcPct val="85000"/>
          </a:lnSpc>
          <a:spcAft>
            <a:spcPts val="600"/>
          </a:spcAft>
          <a:buClr>
            <a:schemeClr val="accent2"/>
          </a:buClr>
          <a:buSzPct val="70000"/>
          <a:buFont typeface="Arial" pitchFamily="34" charset="0"/>
          <a:buChar char="►"/>
          <a:defRPr sz="1200" dirty="0" smtClean="0"/>
        </a:defPPr>
      </a:lstStyle>
    </a:txDef>
  </a:objectDefaults>
  <a:extraClrSchemeLst/>
  <a:custClrLst>
    <a:custClr name="EY Special Use Red">
      <a:srgbClr val="F04C3E"/>
    </a:custClr>
    <a:custClr name="EY Special Use Blue 50%">
      <a:srgbClr val="7FD1D6"/>
    </a:custClr>
    <a:custClr name="EY Special Use Purple">
      <a:srgbClr val="91278F"/>
    </a:custClr>
    <a:custClr name="EY Special Use Purple 50%">
      <a:srgbClr val="C893C7"/>
    </a:custClr>
    <a:custClr name="EY Special Use Green">
      <a:srgbClr val="2C973E"/>
    </a:custClr>
    <a:custClr name="EY Special Use Green 50%">
      <a:srgbClr val="95CB89"/>
    </a:custClr>
    <a:custClr name="EY Yellow 50%">
      <a:srgbClr val="FFF27F"/>
    </a:custClr>
    <a:custClr name="EY Special Use Lilac">
      <a:srgbClr val="AC98DB"/>
    </a:custClr>
    <a:custClr name="EY Special Use Lilac 50%">
      <a:srgbClr val="D8D2E0"/>
    </a:custClr>
    <a:custClr name="EY Link Blue">
      <a:srgbClr val="336699"/>
    </a:custClr>
  </a:custClrLst>
</a:theme>
</file>

<file path=ppt/theme/theme16.xml><?xml version="1.0" encoding="utf-8"?>
<a:theme xmlns:a="http://schemas.openxmlformats.org/drawingml/2006/main" name="1_EY regular presentation">
  <a:themeElements>
    <a:clrScheme name="EY white projection-ready">
      <a:dk1>
        <a:srgbClr val="000000"/>
      </a:dk1>
      <a:lt1>
        <a:srgbClr val="646464"/>
      </a:lt1>
      <a:dk2>
        <a:srgbClr val="FFFFFF"/>
      </a:dk2>
      <a:lt2>
        <a:srgbClr val="646464"/>
      </a:lt2>
      <a:accent1>
        <a:srgbClr val="808080"/>
      </a:accent1>
      <a:accent2>
        <a:srgbClr val="FFD200"/>
      </a:accent2>
      <a:accent3>
        <a:srgbClr val="999999"/>
      </a:accent3>
      <a:accent4>
        <a:srgbClr val="C0C0C0"/>
      </a:accent4>
      <a:accent5>
        <a:srgbClr val="0081AE"/>
      </a:accent5>
      <a:accent6>
        <a:srgbClr val="7FC0D6"/>
      </a:accent6>
      <a:hlink>
        <a:srgbClr val="336699"/>
      </a:hlink>
      <a:folHlink>
        <a:srgbClr val="7030A0"/>
      </a:folHlink>
    </a:clrScheme>
    <a:fontScheme name="EY_Handou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808080"/>
        </a:solidFill>
        <a:ln w="12700">
          <a:solidFill>
            <a:srgbClr val="808080"/>
          </a:solidFill>
        </a:ln>
      </a:spPr>
      <a:bodyPr rtlCol="0" anchor="t" anchorCtr="0"/>
      <a:lstStyle>
        <a:defPPr algn="ctr">
          <a:defRPr sz="1200" dirty="0">
            <a:solidFill>
              <a:schemeClr val="tx1"/>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w="6350">
          <a:solidFill>
            <a:srgbClr val="B4B4B4"/>
          </a:solidFill>
          <a:tailEnd type="none"/>
        </a:ln>
      </a:spPr>
      <a:bodyPr/>
      <a:lstStyle/>
      <a:style>
        <a:lnRef idx="1">
          <a:schemeClr val="accent1"/>
        </a:lnRef>
        <a:fillRef idx="0">
          <a:schemeClr val="accent1"/>
        </a:fillRef>
        <a:effectRef idx="0">
          <a:schemeClr val="accent1"/>
        </a:effectRef>
        <a:fontRef idx="minor">
          <a:schemeClr val="tx1"/>
        </a:fontRef>
      </a:style>
    </a:lnDef>
    <a:txDef>
      <a:spPr>
        <a:noFill/>
      </a:spPr>
      <a:bodyPr wrap="square" rtlCol="0">
        <a:spAutoFit/>
      </a:bodyPr>
      <a:lstStyle>
        <a:defPPr marL="290513" indent="-290513">
          <a:spcAft>
            <a:spcPts val="600"/>
          </a:spcAft>
          <a:buClr>
            <a:schemeClr val="accent2"/>
          </a:buClr>
          <a:buSzPct val="75000"/>
          <a:buFont typeface="Arial" pitchFamily="34" charset="0"/>
          <a:buChar char="►"/>
          <a:defRPr dirty="0" smtClean="0">
            <a:solidFill>
              <a:srgbClr val="646464"/>
            </a:solidFill>
            <a:latin typeface="+mj-lt"/>
          </a:defRPr>
        </a:defPPr>
      </a:lstStyle>
    </a:txDef>
  </a:objectDefaults>
  <a:extraClrSchemeLst>
    <a:extraClrScheme>
      <a:clrScheme name="EY_Handout 1">
        <a:dk1>
          <a:srgbClr val="646464"/>
        </a:dk1>
        <a:lt1>
          <a:srgbClr val="FFFFFF"/>
        </a:lt1>
        <a:dk2>
          <a:srgbClr val="646464"/>
        </a:dk2>
        <a:lt2>
          <a:srgbClr val="808080"/>
        </a:lt2>
        <a:accent1>
          <a:srgbClr val="808080"/>
        </a:accent1>
        <a:accent2>
          <a:srgbClr val="FFD200"/>
        </a:accent2>
        <a:accent3>
          <a:srgbClr val="FFFFFF"/>
        </a:accent3>
        <a:accent4>
          <a:srgbClr val="545454"/>
        </a:accent4>
        <a:accent5>
          <a:srgbClr val="C0C0C0"/>
        </a:accent5>
        <a:accent6>
          <a:srgbClr val="E7BE00"/>
        </a:accent6>
        <a:hlink>
          <a:srgbClr val="808080"/>
        </a:hlink>
        <a:folHlink>
          <a:srgbClr val="C0C0C0"/>
        </a:folHlink>
      </a:clrScheme>
      <a:clrMap bg1="lt1" tx1="dk1" bg2="lt2" tx2="dk2" accent1="accent1" accent2="accent2" accent3="accent3" accent4="accent4" accent5="accent5" accent6="accent6" hlink="hlink" folHlink="folHlink"/>
    </a:extraClrScheme>
  </a:extraClrSchemeLst>
  <a:custClrLst>
    <a:custClr name="EY Special Use Red (Print and PPT)">
      <a:srgbClr val="F04C3E"/>
    </a:custClr>
    <a:custClr name="EY Special Use Blue (Print)">
      <a:srgbClr val="00A3AE"/>
    </a:custClr>
    <a:custClr name="EY Special Use Blue 50% (Print)">
      <a:srgbClr val="7FD1D6"/>
    </a:custClr>
    <a:custClr name="EY Special Use Purple (Print and PPT)">
      <a:srgbClr val="91278F"/>
    </a:custClr>
    <a:custClr name="EY Special Use Purple 50% (Print and PPT)">
      <a:srgbClr val="C893C7"/>
    </a:custClr>
    <a:custClr name="EY Special Use Green (Print and PPT)">
      <a:srgbClr val="2C973E"/>
    </a:custClr>
    <a:custClr name="EY Special Use Green 50% (Print)">
      <a:srgbClr val="95CB89"/>
    </a:custClr>
    <a:custClr name="EY Yellow 50% (Print)">
      <a:srgbClr val="FFF27F"/>
    </a:custClr>
    <a:custClr name="EY Link Blue">
      <a:srgbClr val="336699"/>
    </a:custClr>
    <a:custClr name="EY Special Use Blue (PPT)">
      <a:srgbClr val="0081AE"/>
    </a:custClr>
    <a:custClr name="EY Special Use Blue 50% (PPT)">
      <a:srgbClr val="7FC0D6"/>
    </a:custClr>
    <a:custClr name="EY Special Use Green 50% (PPT)">
      <a:srgbClr val="95CB9E"/>
    </a:custClr>
    <a:custClr name="EY Yellow 50% PPT)">
      <a:srgbClr val="FFE87F"/>
    </a:custClr>
  </a:custClrLst>
</a:theme>
</file>

<file path=ppt/theme/theme17.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8.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EY light projection">
  <a:themeElements>
    <a:clrScheme name="Custom 1">
      <a:dk1>
        <a:srgbClr val="000000"/>
      </a:dk1>
      <a:lt1>
        <a:srgbClr val="808080"/>
      </a:lt1>
      <a:dk2>
        <a:srgbClr val="FFFFFF"/>
      </a:dk2>
      <a:lt2>
        <a:srgbClr val="808080"/>
      </a:lt2>
      <a:accent1>
        <a:srgbClr val="808080"/>
      </a:accent1>
      <a:accent2>
        <a:srgbClr val="FFD200"/>
      </a:accent2>
      <a:accent3>
        <a:srgbClr val="999999"/>
      </a:accent3>
      <a:accent4>
        <a:srgbClr val="F0F0F0"/>
      </a:accent4>
      <a:accent5>
        <a:srgbClr val="00A3AE"/>
      </a:accent5>
      <a:accent6>
        <a:srgbClr val="C0C0C0"/>
      </a:accent6>
      <a:hlink>
        <a:srgbClr val="336699"/>
      </a:hlink>
      <a:folHlink>
        <a:srgbClr val="91278F"/>
      </a:folHlink>
    </a:clrScheme>
    <a:fontScheme name="EY_Handou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noFill/>
        <a:ln w="9525">
          <a:solidFill>
            <a:schemeClr val="accent1"/>
          </a:solidFill>
        </a:ln>
      </a:spPr>
      <a:bodyPr rtlCol="0" anchor="t" anchorCtr="0"/>
      <a:lstStyle>
        <a:defPPr algn="ctr">
          <a:defRPr sz="1200" dirty="0">
            <a:solidFill>
              <a:schemeClr val="tx1"/>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w="9525">
          <a:solidFill>
            <a:schemeClr val="accent1"/>
          </a:solidFill>
          <a:tailEnd type="none"/>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36576" rIns="0" bIns="0" rtlCol="0">
        <a:spAutoFit/>
      </a:bodyPr>
      <a:lstStyle>
        <a:defPPr marL="285750" indent="-285750">
          <a:lnSpc>
            <a:spcPct val="85000"/>
          </a:lnSpc>
          <a:spcAft>
            <a:spcPts val="600"/>
          </a:spcAft>
          <a:buClr>
            <a:schemeClr val="accent2"/>
          </a:buClr>
          <a:buSzPct val="70000"/>
          <a:buFont typeface="Arial" pitchFamily="34" charset="0"/>
          <a:buChar char="►"/>
          <a:defRPr sz="1200" dirty="0" smtClean="0"/>
        </a:defPPr>
      </a:lstStyle>
    </a:txDef>
  </a:objectDefaults>
  <a:extraClrSchemeLst/>
  <a:custClrLst>
    <a:custClr name="EY Special Use Red">
      <a:srgbClr val="F04C3E"/>
    </a:custClr>
    <a:custClr name="EY Special Use Blue 50%">
      <a:srgbClr val="7FD1D6"/>
    </a:custClr>
    <a:custClr name="EY Special Use Purple">
      <a:srgbClr val="91278F"/>
    </a:custClr>
    <a:custClr name="EY Special Use Purple 50%">
      <a:srgbClr val="C893C7"/>
    </a:custClr>
    <a:custClr name="EY Special Use Green">
      <a:srgbClr val="2C973E"/>
    </a:custClr>
    <a:custClr name="EY Special Use Green 50%">
      <a:srgbClr val="95CB89"/>
    </a:custClr>
    <a:custClr name="EY Yellow 50%">
      <a:srgbClr val="FFF27F"/>
    </a:custClr>
    <a:custClr name="EY Special Use Lilac">
      <a:srgbClr val="AC98DB"/>
    </a:custClr>
    <a:custClr name="EY Special Use Lilac 50%">
      <a:srgbClr val="D8D2E0"/>
    </a:custClr>
    <a:custClr name="EY Link Blue">
      <a:srgbClr val="336699"/>
    </a:custClr>
  </a:custClrLst>
</a:theme>
</file>

<file path=ppt/theme/theme3.xml><?xml version="1.0" encoding="utf-8"?>
<a:theme xmlns:a="http://schemas.openxmlformats.org/drawingml/2006/main" name="EY dark print">
  <a:themeElements>
    <a:clrScheme name="Custom 2">
      <a:dk1>
        <a:srgbClr val="FFFFFF"/>
      </a:dk1>
      <a:lt1>
        <a:srgbClr val="FFFFFF"/>
      </a:lt1>
      <a:dk2>
        <a:srgbClr val="333333"/>
      </a:dk2>
      <a:lt2>
        <a:srgbClr val="FFE600"/>
      </a:lt2>
      <a:accent1>
        <a:srgbClr val="808080"/>
      </a:accent1>
      <a:accent2>
        <a:srgbClr val="FFE600"/>
      </a:accent2>
      <a:accent3>
        <a:srgbClr val="999999"/>
      </a:accent3>
      <a:accent4>
        <a:srgbClr val="F0F0F0"/>
      </a:accent4>
      <a:accent5>
        <a:srgbClr val="00A3AE"/>
      </a:accent5>
      <a:accent6>
        <a:srgbClr val="C0C0C0"/>
      </a:accent6>
      <a:hlink>
        <a:srgbClr val="336699"/>
      </a:hlink>
      <a:folHlink>
        <a:srgbClr val="91278F"/>
      </a:folHlink>
    </a:clrScheme>
    <a:fontScheme name="EY_Handou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noFill/>
        <a:ln w="9525">
          <a:solidFill>
            <a:schemeClr val="accent1"/>
          </a:solidFill>
        </a:ln>
      </a:spPr>
      <a:bodyPr rtlCol="0" anchor="t" anchorCtr="0"/>
      <a:lstStyle>
        <a:defPPr algn="ctr">
          <a:defRPr sz="1200" dirty="0">
            <a:solidFill>
              <a:schemeClr val="tx1"/>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w="9525">
          <a:solidFill>
            <a:schemeClr val="accent1"/>
          </a:solidFill>
          <a:tailEnd type="none"/>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36576" rIns="0" bIns="0" rtlCol="0">
        <a:spAutoFit/>
      </a:bodyPr>
      <a:lstStyle>
        <a:defPPr marL="285750" indent="-285750">
          <a:lnSpc>
            <a:spcPct val="85000"/>
          </a:lnSpc>
          <a:spcAft>
            <a:spcPts val="600"/>
          </a:spcAft>
          <a:buClr>
            <a:schemeClr val="accent2"/>
          </a:buClr>
          <a:buSzPct val="70000"/>
          <a:buFont typeface="Arial" pitchFamily="34" charset="0"/>
          <a:buChar char="►"/>
          <a:defRPr sz="1200" dirty="0" smtClean="0"/>
        </a:defPPr>
      </a:lstStyle>
    </a:txDef>
  </a:objectDefaults>
  <a:extraClrSchemeLst/>
  <a:custClrLst>
    <a:custClr name="EY Special Use Red">
      <a:srgbClr val="F04C3E"/>
    </a:custClr>
    <a:custClr name="EY Special Use Blue 50%">
      <a:srgbClr val="7FD1D6"/>
    </a:custClr>
    <a:custClr name="EY Special Use Purple">
      <a:srgbClr val="91278F"/>
    </a:custClr>
    <a:custClr name="EY Special Use Purple 50%">
      <a:srgbClr val="C893C7"/>
    </a:custClr>
    <a:custClr name="EY Special Use Green">
      <a:srgbClr val="2C973E"/>
    </a:custClr>
    <a:custClr name="EY Special Use Green 50%">
      <a:srgbClr val="95CB89"/>
    </a:custClr>
    <a:custClr name="EY Yellow 50%">
      <a:srgbClr val="FFF27F"/>
    </a:custClr>
    <a:custClr name="EY Special Use Lilac">
      <a:srgbClr val="AC98DB"/>
    </a:custClr>
    <a:custClr name="EY Special Use Lilac 50%">
      <a:srgbClr val="D8D2E0"/>
    </a:custClr>
    <a:custClr name="EY Link Blue">
      <a:srgbClr val="336699"/>
    </a:custClr>
  </a:custClrLst>
</a:theme>
</file>

<file path=ppt/theme/theme4.xml><?xml version="1.0" encoding="utf-8"?>
<a:theme xmlns:a="http://schemas.openxmlformats.org/drawingml/2006/main" name="EY dark projection">
  <a:themeElements>
    <a:clrScheme name="Custom 4">
      <a:dk1>
        <a:srgbClr val="FFFFFF"/>
      </a:dk1>
      <a:lt1>
        <a:srgbClr val="FFFFFF"/>
      </a:lt1>
      <a:dk2>
        <a:srgbClr val="333333"/>
      </a:dk2>
      <a:lt2>
        <a:srgbClr val="FFD200"/>
      </a:lt2>
      <a:accent1>
        <a:srgbClr val="808080"/>
      </a:accent1>
      <a:accent2>
        <a:srgbClr val="FFD200"/>
      </a:accent2>
      <a:accent3>
        <a:srgbClr val="999999"/>
      </a:accent3>
      <a:accent4>
        <a:srgbClr val="F0F0F0"/>
      </a:accent4>
      <a:accent5>
        <a:srgbClr val="00A3AE"/>
      </a:accent5>
      <a:accent6>
        <a:srgbClr val="C0C0C0"/>
      </a:accent6>
      <a:hlink>
        <a:srgbClr val="336699"/>
      </a:hlink>
      <a:folHlink>
        <a:srgbClr val="91278F"/>
      </a:folHlink>
    </a:clrScheme>
    <a:fontScheme name="EY_Handou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noFill/>
        <a:ln w="9525">
          <a:solidFill>
            <a:schemeClr val="accent1"/>
          </a:solidFill>
        </a:ln>
      </a:spPr>
      <a:bodyPr rtlCol="0" anchor="t" anchorCtr="0"/>
      <a:lstStyle>
        <a:defPPr algn="ctr">
          <a:defRPr sz="1200" dirty="0">
            <a:solidFill>
              <a:schemeClr val="tx1"/>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w="9525">
          <a:solidFill>
            <a:schemeClr val="accent1"/>
          </a:solidFill>
          <a:tailEnd type="none"/>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36576" rIns="0" bIns="0" rtlCol="0">
        <a:spAutoFit/>
      </a:bodyPr>
      <a:lstStyle>
        <a:defPPr marL="285750" indent="-285750">
          <a:lnSpc>
            <a:spcPct val="85000"/>
          </a:lnSpc>
          <a:spcAft>
            <a:spcPts val="600"/>
          </a:spcAft>
          <a:buClr>
            <a:schemeClr val="accent2"/>
          </a:buClr>
          <a:buSzPct val="70000"/>
          <a:buFont typeface="Arial" pitchFamily="34" charset="0"/>
          <a:buChar char="►"/>
          <a:defRPr sz="1200" dirty="0" smtClean="0"/>
        </a:defPPr>
      </a:lstStyle>
    </a:txDef>
  </a:objectDefaults>
  <a:extraClrSchemeLst/>
  <a:custClrLst>
    <a:custClr name="EY Special Use Red">
      <a:srgbClr val="F04C3E"/>
    </a:custClr>
    <a:custClr name="EY Special Use Blue 50%">
      <a:srgbClr val="7FD1D6"/>
    </a:custClr>
    <a:custClr name="EY Special Use Purple">
      <a:srgbClr val="91278F"/>
    </a:custClr>
    <a:custClr name="EY Special Use Purple 50%">
      <a:srgbClr val="C893C7"/>
    </a:custClr>
    <a:custClr name="EY Special Use Green">
      <a:srgbClr val="2C973E"/>
    </a:custClr>
    <a:custClr name="EY Special Use Green 50%">
      <a:srgbClr val="95CB89"/>
    </a:custClr>
    <a:custClr name="EY Yellow 50%">
      <a:srgbClr val="FFF27F"/>
    </a:custClr>
    <a:custClr name="EY Special Use Lilac">
      <a:srgbClr val="AC98DB"/>
    </a:custClr>
    <a:custClr name="EY Special Use Lilac 50%">
      <a:srgbClr val="D8D2E0"/>
    </a:custClr>
    <a:custClr name="EY Link Blue">
      <a:srgbClr val="336699"/>
    </a:custClr>
  </a:custClrLst>
</a:theme>
</file>

<file path=ppt/theme/theme5.xml><?xml version="1.0" encoding="utf-8"?>
<a:theme xmlns:a="http://schemas.openxmlformats.org/drawingml/2006/main" name="EY regular presentation 2010">
  <a:themeElements>
    <a:clrScheme name="EY light print">
      <a:dk1>
        <a:srgbClr val="000000"/>
      </a:dk1>
      <a:lt1>
        <a:srgbClr val="646464"/>
      </a:lt1>
      <a:dk2>
        <a:srgbClr val="FFFFFF"/>
      </a:dk2>
      <a:lt2>
        <a:srgbClr val="646464"/>
      </a:lt2>
      <a:accent1>
        <a:srgbClr val="808080"/>
      </a:accent1>
      <a:accent2>
        <a:srgbClr val="FFE600"/>
      </a:accent2>
      <a:accent3>
        <a:srgbClr val="999999"/>
      </a:accent3>
      <a:accent4>
        <a:srgbClr val="F0F0F0"/>
      </a:accent4>
      <a:accent5>
        <a:srgbClr val="00A3AE"/>
      </a:accent5>
      <a:accent6>
        <a:srgbClr val="C0C0C0"/>
      </a:accent6>
      <a:hlink>
        <a:srgbClr val="336699"/>
      </a:hlink>
      <a:folHlink>
        <a:srgbClr val="91278F"/>
      </a:folHlink>
    </a:clrScheme>
    <a:fontScheme name="EY Brand fonts">
      <a:majorFont>
        <a:latin typeface="EYInterstate"/>
        <a:ea typeface=""/>
        <a:cs typeface=""/>
      </a:majorFont>
      <a:minorFont>
        <a:latin typeface="EYInterstate Light"/>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noFill/>
        <a:ln w="9525">
          <a:solidFill>
            <a:schemeClr val="accent1"/>
          </a:solidFill>
        </a:ln>
      </a:spPr>
      <a:bodyPr rtlCol="0" anchor="t" anchorCtr="0"/>
      <a:lstStyle>
        <a:defPPr algn="ctr">
          <a:defRPr sz="1200" dirty="0">
            <a:solidFill>
              <a:schemeClr val="tx1"/>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w="9525">
          <a:solidFill>
            <a:schemeClr val="accent1"/>
          </a:solidFill>
          <a:tailEnd type="none"/>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36576" rIns="0" bIns="0" rtlCol="0">
        <a:spAutoFit/>
      </a:bodyPr>
      <a:lstStyle>
        <a:defPPr marL="285750" indent="-285750">
          <a:lnSpc>
            <a:spcPct val="85000"/>
          </a:lnSpc>
          <a:spcAft>
            <a:spcPts val="600"/>
          </a:spcAft>
          <a:buClr>
            <a:schemeClr val="accent2"/>
          </a:buClr>
          <a:buSzPct val="70000"/>
          <a:buFont typeface="Arial" pitchFamily="34" charset="0"/>
          <a:buChar char="►"/>
          <a:defRPr sz="1200" dirty="0" smtClean="0"/>
        </a:defPPr>
      </a:lstStyle>
    </a:txDef>
  </a:objectDefaults>
  <a:extraClrSchemeLst/>
  <a:custClrLst>
    <a:custClr name="EY Special Use Red">
      <a:srgbClr val="F04C3E"/>
    </a:custClr>
    <a:custClr name="EY Special Use Blue 50%">
      <a:srgbClr val="7FD1D6"/>
    </a:custClr>
    <a:custClr name="EY Special Use Purple">
      <a:srgbClr val="91278F"/>
    </a:custClr>
    <a:custClr name="EY Special Use Purple 50%">
      <a:srgbClr val="C893C7"/>
    </a:custClr>
    <a:custClr name="EY Special Use Green">
      <a:srgbClr val="2C973E"/>
    </a:custClr>
    <a:custClr name="EY Special Use Green 50%">
      <a:srgbClr val="95CB89"/>
    </a:custClr>
    <a:custClr name="EY Yellow 50%">
      <a:srgbClr val="FFF27F"/>
    </a:custClr>
    <a:custClr name="EY Special Use Lilac">
      <a:srgbClr val="AC98DB"/>
    </a:custClr>
    <a:custClr name="EY Special Use Lilac 50%">
      <a:srgbClr val="D8D2E0"/>
    </a:custClr>
    <a:custClr name="EY Link Blue">
      <a:srgbClr val="336699"/>
    </a:custClr>
  </a:custClrLst>
</a:theme>
</file>

<file path=ppt/theme/theme6.xml><?xml version="1.0" encoding="utf-8"?>
<a:theme xmlns:a="http://schemas.openxmlformats.org/drawingml/2006/main" name="EY_Widescreen_Presentation">
  <a:themeElements>
    <a:clrScheme name="Custom 2">
      <a:dk1>
        <a:srgbClr val="000000"/>
      </a:dk1>
      <a:lt1>
        <a:srgbClr val="808080"/>
      </a:lt1>
      <a:dk2>
        <a:srgbClr val="FFFFFF"/>
      </a:dk2>
      <a:lt2>
        <a:srgbClr val="808080"/>
      </a:lt2>
      <a:accent1>
        <a:srgbClr val="808080"/>
      </a:accent1>
      <a:accent2>
        <a:srgbClr val="FFE600"/>
      </a:accent2>
      <a:accent3>
        <a:srgbClr val="999999"/>
      </a:accent3>
      <a:accent4>
        <a:srgbClr val="F0F0F0"/>
      </a:accent4>
      <a:accent5>
        <a:srgbClr val="00A3AE"/>
      </a:accent5>
      <a:accent6>
        <a:srgbClr val="C0C0C0"/>
      </a:accent6>
      <a:hlink>
        <a:srgbClr val="336699"/>
      </a:hlink>
      <a:folHlink>
        <a:srgbClr val="91278F"/>
      </a:folHlink>
    </a:clrScheme>
    <a:fontScheme name="EY_Handou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noFill/>
        <a:ln w="9525">
          <a:solidFill>
            <a:schemeClr val="accent1"/>
          </a:solidFill>
        </a:ln>
      </a:spPr>
      <a:bodyPr rtlCol="0" anchor="t" anchorCtr="0"/>
      <a:lstStyle>
        <a:defPPr algn="ctr">
          <a:defRPr sz="1200" dirty="0">
            <a:solidFill>
              <a:schemeClr val="tx1"/>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w="9525">
          <a:solidFill>
            <a:schemeClr val="accent1"/>
          </a:solidFill>
          <a:tailEnd type="none"/>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36576" rIns="0" bIns="0" rtlCol="0">
        <a:spAutoFit/>
      </a:bodyPr>
      <a:lstStyle>
        <a:defPPr marL="285750" indent="-285750">
          <a:lnSpc>
            <a:spcPct val="85000"/>
          </a:lnSpc>
          <a:spcAft>
            <a:spcPts val="600"/>
          </a:spcAft>
          <a:buClr>
            <a:schemeClr val="accent2"/>
          </a:buClr>
          <a:buSzPct val="70000"/>
          <a:buFont typeface="Arial" pitchFamily="34" charset="0"/>
          <a:buChar char="►"/>
          <a:defRPr sz="1200" dirty="0" smtClean="0"/>
        </a:defPPr>
      </a:lstStyle>
    </a:txDef>
  </a:objectDefaults>
  <a:extraClrSchemeLst/>
  <a:custClrLst>
    <a:custClr name="EY Special Use Red">
      <a:srgbClr val="F04C3E"/>
    </a:custClr>
    <a:custClr name="EY Special Use Blue 50%">
      <a:srgbClr val="7FD1D6"/>
    </a:custClr>
    <a:custClr name="EY Special Use Purple">
      <a:srgbClr val="91278F"/>
    </a:custClr>
    <a:custClr name="EY Special Use Purple 50%">
      <a:srgbClr val="C893C7"/>
    </a:custClr>
    <a:custClr name="EY Special Use Green">
      <a:srgbClr val="2C973E"/>
    </a:custClr>
    <a:custClr name="EY Special Use Green 50%">
      <a:srgbClr val="95CB89"/>
    </a:custClr>
    <a:custClr name="EY Yellow 50%">
      <a:srgbClr val="FFF27F"/>
    </a:custClr>
    <a:custClr name="EY Special Use Lilac">
      <a:srgbClr val="AC98DB"/>
    </a:custClr>
    <a:custClr name="EY Special Use Lilac 50%">
      <a:srgbClr val="D8D2E0"/>
    </a:custClr>
    <a:custClr name="EY Link Blue">
      <a:srgbClr val="336699"/>
    </a:custClr>
  </a:custClrLst>
</a:theme>
</file>

<file path=ppt/theme/theme7.xml><?xml version="1.0" encoding="utf-8"?>
<a:theme xmlns:a="http://schemas.openxmlformats.org/drawingml/2006/main" name="1_EY regular presentation 2010">
  <a:themeElements>
    <a:clrScheme name="EY white projection-ready">
      <a:dk1>
        <a:srgbClr val="000000"/>
      </a:dk1>
      <a:lt1>
        <a:srgbClr val="646464"/>
      </a:lt1>
      <a:dk2>
        <a:srgbClr val="FFFFFF"/>
      </a:dk2>
      <a:lt2>
        <a:srgbClr val="646464"/>
      </a:lt2>
      <a:accent1>
        <a:srgbClr val="808080"/>
      </a:accent1>
      <a:accent2>
        <a:srgbClr val="FFD200"/>
      </a:accent2>
      <a:accent3>
        <a:srgbClr val="999999"/>
      </a:accent3>
      <a:accent4>
        <a:srgbClr val="C0C0C0"/>
      </a:accent4>
      <a:accent5>
        <a:srgbClr val="0081AE"/>
      </a:accent5>
      <a:accent6>
        <a:srgbClr val="7FC0D6"/>
      </a:accent6>
      <a:hlink>
        <a:srgbClr val="336699"/>
      </a:hlink>
      <a:folHlink>
        <a:srgbClr val="7030A0"/>
      </a:folHlink>
    </a:clrScheme>
    <a:fontScheme name="EY_Handou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noFill/>
        <a:ln w="9525">
          <a:solidFill>
            <a:schemeClr val="accent1"/>
          </a:solidFill>
        </a:ln>
      </a:spPr>
      <a:bodyPr rtlCol="0" anchor="t" anchorCtr="0"/>
      <a:lstStyle>
        <a:defPPr algn="ctr">
          <a:defRPr sz="1200" dirty="0">
            <a:solidFill>
              <a:schemeClr val="tx1"/>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w="9525">
          <a:solidFill>
            <a:schemeClr val="accent1"/>
          </a:solidFill>
          <a:tailEnd type="none"/>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36576" rIns="0" bIns="0" rtlCol="0">
        <a:spAutoFit/>
      </a:bodyPr>
      <a:lstStyle>
        <a:defPPr marL="285750" indent="-285750">
          <a:lnSpc>
            <a:spcPct val="85000"/>
          </a:lnSpc>
          <a:spcAft>
            <a:spcPts val="600"/>
          </a:spcAft>
          <a:buClr>
            <a:schemeClr val="accent2"/>
          </a:buClr>
          <a:buSzPct val="70000"/>
          <a:buFont typeface="Arial" pitchFamily="34" charset="0"/>
          <a:buChar char="►"/>
          <a:defRPr sz="1200" dirty="0" smtClean="0"/>
        </a:defPPr>
      </a:lstStyle>
    </a:txDef>
  </a:objectDefaults>
  <a:extraClrSchemeLst/>
  <a:custClrLst>
    <a:custClr name="EY Special Use Red">
      <a:srgbClr val="F04C3E"/>
    </a:custClr>
    <a:custClr name="EY Special Use Blue 50%">
      <a:srgbClr val="7FD1D6"/>
    </a:custClr>
    <a:custClr name="EY Special Use Purple">
      <a:srgbClr val="91278F"/>
    </a:custClr>
    <a:custClr name="EY Special Use Purple 50%">
      <a:srgbClr val="C893C7"/>
    </a:custClr>
    <a:custClr name="EY Special Use Green">
      <a:srgbClr val="2C973E"/>
    </a:custClr>
    <a:custClr name="EY Special Use Green 50%">
      <a:srgbClr val="95CB89"/>
    </a:custClr>
    <a:custClr name="EY Yellow 50%">
      <a:srgbClr val="FFF27F"/>
    </a:custClr>
    <a:custClr name="EY Special Use Lilac">
      <a:srgbClr val="AC98DB"/>
    </a:custClr>
    <a:custClr name="EY Special Use Lilac 50%">
      <a:srgbClr val="D8D2E0"/>
    </a:custClr>
    <a:custClr name="EY Link Blue">
      <a:srgbClr val="336699"/>
    </a:custClr>
  </a:custClrLst>
</a:theme>
</file>

<file path=ppt/theme/theme8.xml><?xml version="1.0" encoding="utf-8"?>
<a:theme xmlns:a="http://schemas.openxmlformats.org/drawingml/2006/main" name="3_EY_regular_presentation_2007">
  <a:themeElements>
    <a:clrScheme name="Custom 1">
      <a:dk1>
        <a:srgbClr val="000000"/>
      </a:dk1>
      <a:lt1>
        <a:srgbClr val="808080"/>
      </a:lt1>
      <a:dk2>
        <a:srgbClr val="FFFFFF"/>
      </a:dk2>
      <a:lt2>
        <a:srgbClr val="808080"/>
      </a:lt2>
      <a:accent1>
        <a:srgbClr val="808080"/>
      </a:accent1>
      <a:accent2>
        <a:srgbClr val="FFE600"/>
      </a:accent2>
      <a:accent3>
        <a:srgbClr val="999999"/>
      </a:accent3>
      <a:accent4>
        <a:srgbClr val="F0F0F0"/>
      </a:accent4>
      <a:accent5>
        <a:srgbClr val="00A3AE"/>
      </a:accent5>
      <a:accent6>
        <a:srgbClr val="C0C0C0"/>
      </a:accent6>
      <a:hlink>
        <a:srgbClr val="336699"/>
      </a:hlink>
      <a:folHlink>
        <a:srgbClr val="91278F"/>
      </a:folHlink>
    </a:clrScheme>
    <a:fontScheme name="EY_Handou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noFill/>
        <a:ln w="9525">
          <a:solidFill>
            <a:schemeClr val="accent1"/>
          </a:solidFill>
        </a:ln>
      </a:spPr>
      <a:bodyPr rtlCol="0" anchor="t" anchorCtr="0"/>
      <a:lstStyle>
        <a:defPPr algn="ctr">
          <a:defRPr sz="1200" dirty="0">
            <a:solidFill>
              <a:schemeClr val="tx1"/>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w="9525">
          <a:solidFill>
            <a:schemeClr val="accent1"/>
          </a:solidFill>
          <a:tailEnd type="none"/>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36576" rIns="0" bIns="0" rtlCol="0">
        <a:spAutoFit/>
      </a:bodyPr>
      <a:lstStyle>
        <a:defPPr marL="285750" indent="-285750">
          <a:lnSpc>
            <a:spcPct val="85000"/>
          </a:lnSpc>
          <a:spcAft>
            <a:spcPts val="600"/>
          </a:spcAft>
          <a:buClr>
            <a:schemeClr val="accent2"/>
          </a:buClr>
          <a:buSzPct val="70000"/>
          <a:buFont typeface="Arial" pitchFamily="34" charset="0"/>
          <a:buChar char="►"/>
          <a:defRPr sz="1200" dirty="0" smtClean="0"/>
        </a:defPPr>
      </a:lstStyle>
    </a:txDef>
  </a:objectDefaults>
  <a:extraClrSchemeLst/>
  <a:custClrLst>
    <a:custClr name="EY Special Use Red">
      <a:srgbClr val="F04C3E"/>
    </a:custClr>
    <a:custClr name="EY Special Use Blue 50%">
      <a:srgbClr val="7FD1D6"/>
    </a:custClr>
    <a:custClr name="EY Special Use Purple">
      <a:srgbClr val="91278F"/>
    </a:custClr>
    <a:custClr name="EY Special Use Purple 50%">
      <a:srgbClr val="C893C7"/>
    </a:custClr>
    <a:custClr name="EY Special Use Green">
      <a:srgbClr val="2C973E"/>
    </a:custClr>
    <a:custClr name="EY Special Use Green 50%">
      <a:srgbClr val="95CB89"/>
    </a:custClr>
    <a:custClr name="EY Yellow 50%">
      <a:srgbClr val="FFF27F"/>
    </a:custClr>
    <a:custClr name="EY Special Use Lilac">
      <a:srgbClr val="AC98DB"/>
    </a:custClr>
    <a:custClr name="EY Special Use Lilac 50%">
      <a:srgbClr val="D8D2E0"/>
    </a:custClr>
    <a:custClr name="EY Link Blue">
      <a:srgbClr val="336699"/>
    </a:custClr>
  </a:custClrLst>
</a:theme>
</file>

<file path=ppt/theme/theme9.xml><?xml version="1.0" encoding="utf-8"?>
<a:theme xmlns:a="http://schemas.openxmlformats.org/drawingml/2006/main" name="1_EY_Widescreen_Presentation">
  <a:themeElements>
    <a:clrScheme name="Custom 2">
      <a:dk1>
        <a:srgbClr val="000000"/>
      </a:dk1>
      <a:lt1>
        <a:srgbClr val="808080"/>
      </a:lt1>
      <a:dk2>
        <a:srgbClr val="FFFFFF"/>
      </a:dk2>
      <a:lt2>
        <a:srgbClr val="808080"/>
      </a:lt2>
      <a:accent1>
        <a:srgbClr val="808080"/>
      </a:accent1>
      <a:accent2>
        <a:srgbClr val="FFE600"/>
      </a:accent2>
      <a:accent3>
        <a:srgbClr val="999999"/>
      </a:accent3>
      <a:accent4>
        <a:srgbClr val="F0F0F0"/>
      </a:accent4>
      <a:accent5>
        <a:srgbClr val="00A3AE"/>
      </a:accent5>
      <a:accent6>
        <a:srgbClr val="C0C0C0"/>
      </a:accent6>
      <a:hlink>
        <a:srgbClr val="336699"/>
      </a:hlink>
      <a:folHlink>
        <a:srgbClr val="91278F"/>
      </a:folHlink>
    </a:clrScheme>
    <a:fontScheme name="EY_Handou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noFill/>
        <a:ln w="9525">
          <a:solidFill>
            <a:schemeClr val="accent1"/>
          </a:solidFill>
        </a:ln>
      </a:spPr>
      <a:bodyPr rtlCol="0" anchor="t" anchorCtr="0"/>
      <a:lstStyle>
        <a:defPPr algn="ctr">
          <a:defRPr sz="1200" dirty="0">
            <a:solidFill>
              <a:schemeClr val="tx1"/>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w="9525">
          <a:solidFill>
            <a:schemeClr val="accent1"/>
          </a:solidFill>
          <a:tailEnd type="none"/>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36576" rIns="0" bIns="0" rtlCol="0">
        <a:spAutoFit/>
      </a:bodyPr>
      <a:lstStyle>
        <a:defPPr marL="285750" indent="-285750">
          <a:lnSpc>
            <a:spcPct val="85000"/>
          </a:lnSpc>
          <a:spcAft>
            <a:spcPts val="600"/>
          </a:spcAft>
          <a:buClr>
            <a:schemeClr val="accent2"/>
          </a:buClr>
          <a:buSzPct val="70000"/>
          <a:buFont typeface="Arial" pitchFamily="34" charset="0"/>
          <a:buChar char="►"/>
          <a:defRPr sz="1200" dirty="0" smtClean="0"/>
        </a:defPPr>
      </a:lstStyle>
    </a:txDef>
  </a:objectDefaults>
  <a:extraClrSchemeLst/>
  <a:custClrLst>
    <a:custClr name="EY Special Use Red">
      <a:srgbClr val="F04C3E"/>
    </a:custClr>
    <a:custClr name="EY Special Use Blue 50%">
      <a:srgbClr val="7FD1D6"/>
    </a:custClr>
    <a:custClr name="EY Special Use Purple">
      <a:srgbClr val="91278F"/>
    </a:custClr>
    <a:custClr name="EY Special Use Purple 50%">
      <a:srgbClr val="C893C7"/>
    </a:custClr>
    <a:custClr name="EY Special Use Green">
      <a:srgbClr val="2C973E"/>
    </a:custClr>
    <a:custClr name="EY Special Use Green 50%">
      <a:srgbClr val="95CB89"/>
    </a:custClr>
    <a:custClr name="EY Yellow 50%">
      <a:srgbClr val="FFF27F"/>
    </a:custClr>
    <a:custClr name="EY Special Use Lilac">
      <a:srgbClr val="AC98DB"/>
    </a:custClr>
    <a:custClr name="EY Special Use Lilac 50%">
      <a:srgbClr val="D8D2E0"/>
    </a:custClr>
    <a:custClr name="EY Link Blue">
      <a:srgbClr val="336699"/>
    </a:custClr>
  </a:custClrLst>
</a:theme>
</file>

<file path=docProps/app.xml><?xml version="1.0" encoding="utf-8"?>
<Properties xmlns="http://schemas.openxmlformats.org/officeDocument/2006/extended-properties" xmlns:vt="http://schemas.openxmlformats.org/officeDocument/2006/docPropsVTypes">
  <Template/>
  <TotalTime>10406</TotalTime>
  <Words>2054</Words>
  <Application>Microsoft Office PowerPoint</Application>
  <PresentationFormat>On-screen Show (4:3)</PresentationFormat>
  <Paragraphs>288</Paragraphs>
  <Slides>35</Slides>
  <Notes>10</Notes>
  <HiddenSlides>0</HiddenSlides>
  <MMClips>0</MMClips>
  <ScaleCrop>false</ScaleCrop>
  <HeadingPairs>
    <vt:vector size="6" baseType="variant">
      <vt:variant>
        <vt:lpstr>Theme</vt:lpstr>
      </vt:variant>
      <vt:variant>
        <vt:i4>16</vt:i4>
      </vt:variant>
      <vt:variant>
        <vt:lpstr>Embedded OLE Servers</vt:lpstr>
      </vt:variant>
      <vt:variant>
        <vt:i4>1</vt:i4>
      </vt:variant>
      <vt:variant>
        <vt:lpstr>Slide Titles</vt:lpstr>
      </vt:variant>
      <vt:variant>
        <vt:i4>35</vt:i4>
      </vt:variant>
    </vt:vector>
  </HeadingPairs>
  <TitlesOfParts>
    <vt:vector size="52" baseType="lpstr">
      <vt:lpstr>EY_regular_presentation_2007</vt:lpstr>
      <vt:lpstr>EY light projection</vt:lpstr>
      <vt:lpstr>EY dark print</vt:lpstr>
      <vt:lpstr>EY dark projection</vt:lpstr>
      <vt:lpstr>EY regular presentation 2010</vt:lpstr>
      <vt:lpstr>EY_Widescreen_Presentation</vt:lpstr>
      <vt:lpstr>1_EY regular presentation 2010</vt:lpstr>
      <vt:lpstr>3_EY_regular_presentation_2007</vt:lpstr>
      <vt:lpstr>1_EY_Widescreen_Presentation</vt:lpstr>
      <vt:lpstr>Talkbook template</vt:lpstr>
      <vt:lpstr>2_EY_regular_presentation_2007</vt:lpstr>
      <vt:lpstr>1_Talkbook template</vt:lpstr>
      <vt:lpstr>2_Talkbook template</vt:lpstr>
      <vt:lpstr>2_EY_Widescreen_Presentation</vt:lpstr>
      <vt:lpstr>EY_widescreen_ presentation_2007</vt:lpstr>
      <vt:lpstr>1_EY regular presentation</vt:lpstr>
      <vt:lpstr>think-cell Slide</vt:lpstr>
      <vt:lpstr>Taxation - Expatriates and Foreign Nationals</vt:lpstr>
      <vt:lpstr>Your presenters</vt:lpstr>
      <vt:lpstr>Agenda</vt:lpstr>
      <vt:lpstr>Payroll for mobile employees</vt:lpstr>
      <vt:lpstr>Payroll process –  The mobility lifecycle </vt:lpstr>
      <vt:lpstr>Payroll best practices –  Sample decision guide</vt:lpstr>
      <vt:lpstr>Payroll best practices – Due diligence checklist</vt:lpstr>
      <vt:lpstr>Payroll best practices –  Mobility FAQ document</vt:lpstr>
      <vt:lpstr>Payroll best practices –  Assignee balance sheet</vt:lpstr>
      <vt:lpstr>Expatriate taxation</vt:lpstr>
      <vt:lpstr>Taxing expats –  Who is an expatriate? </vt:lpstr>
      <vt:lpstr>Taxing expats – Implications of international assignments</vt:lpstr>
      <vt:lpstr>Taxing expats – Foreign earned income exclusion</vt:lpstr>
      <vt:lpstr>Taxing expats – Bona Fide Resident (BFR) test</vt:lpstr>
      <vt:lpstr>Taxing expats – Physical Presence Test (PPT)</vt:lpstr>
      <vt:lpstr>Taxing expats – Foreign tax credit</vt:lpstr>
      <vt:lpstr>Taxing expats – Limitation of foreign tax credit</vt:lpstr>
      <vt:lpstr>Taxing expats – Payroll considerations</vt:lpstr>
      <vt:lpstr>Taxing expats – Payroll considerations (cont.)</vt:lpstr>
      <vt:lpstr>Taxing expats – Compliance challenges</vt:lpstr>
      <vt:lpstr>Tax equalization</vt:lpstr>
      <vt:lpstr>Understanding Tax equalization</vt:lpstr>
      <vt:lpstr>Foreign nationals</vt:lpstr>
      <vt:lpstr>Taxing foreign nationals –  Who are they?</vt:lpstr>
      <vt:lpstr>Taxing foreign nationals –  Who are they?</vt:lpstr>
      <vt:lpstr>Taxing foreign nationals –  Substantial Presence Test (SPT) </vt:lpstr>
      <vt:lpstr>Taxing foreign nationals –  Common exceptions to SPT</vt:lpstr>
      <vt:lpstr>Taxing foreign nationals – What is a tax treaty?</vt:lpstr>
      <vt:lpstr>Taxing foreign nationals – US income tax treaty network “holes”</vt:lpstr>
      <vt:lpstr>Taxing foreign nationals – Payroll considerations</vt:lpstr>
      <vt:lpstr>Taxing foreign nationals – Payroll considerations (cont.)</vt:lpstr>
      <vt:lpstr>Social Security totalization agreements</vt:lpstr>
      <vt:lpstr>Questions?</vt:lpstr>
      <vt:lpstr>Thank you</vt:lpstr>
      <vt:lpstr>Slide 35</vt:lpstr>
    </vt:vector>
  </TitlesOfParts>
  <Company>Ernst &amp; Young</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 (Arial bold 30 point)</dc:title>
  <dc:creator>William Robinson</dc:creator>
  <cp:lastModifiedBy>vmason</cp:lastModifiedBy>
  <cp:revision>195</cp:revision>
  <cp:lastPrinted>2015-07-14T13:13:14Z</cp:lastPrinted>
  <dcterms:created xsi:type="dcterms:W3CDTF">2013-05-31T16:49:08Z</dcterms:created>
  <dcterms:modified xsi:type="dcterms:W3CDTF">2016-08-16T20:31:11Z</dcterms:modified>
</cp:coreProperties>
</file>